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  <p:sldId id="260" r:id="rId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6" d="100"/>
          <a:sy n="56" d="100"/>
        </p:scale>
        <p:origin x="-39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8D505-B38F-4731-96E8-B72A36864C11}" type="datetimeFigureOut">
              <a:rPr lang="cs-CZ"/>
              <a:pPr>
                <a:defRPr/>
              </a:pPr>
              <a:t>12.5.2012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F8FF0-1711-46A5-A4CB-3E79E668DEC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8E188-DF53-4E6E-9497-A14EB00EDAF0}" type="datetimeFigureOut">
              <a:rPr lang="cs-CZ"/>
              <a:pPr>
                <a:defRPr/>
              </a:pPr>
              <a:t>12.5.2012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52A80-DC52-4DDE-917E-2EB324A72F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F8F1D-3C83-4A2D-9B70-8A69975CC575}" type="datetimeFigureOut">
              <a:rPr lang="cs-CZ"/>
              <a:pPr>
                <a:defRPr/>
              </a:pPr>
              <a:t>12.5.2012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72D21-EDBB-4CFF-9EAB-2B0337266B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025A4-68D1-4029-A8B2-04C4B4F118FE}" type="datetimeFigureOut">
              <a:rPr lang="cs-CZ"/>
              <a:pPr>
                <a:defRPr/>
              </a:pPr>
              <a:t>12.5.2012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D8287-E0EB-4B3E-B699-2F20E708C9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B92E1-74B9-45BA-98D2-59D3D5BA5248}" type="datetimeFigureOut">
              <a:rPr lang="cs-CZ"/>
              <a:pPr>
                <a:defRPr/>
              </a:pPr>
              <a:t>12.5.2012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81DF3-434B-4D0C-BB12-DA5C81EC14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7F0AF-CCDF-4FA2-9F03-A76E44864B04}" type="datetimeFigureOut">
              <a:rPr lang="cs-CZ"/>
              <a:pPr>
                <a:defRPr/>
              </a:pPr>
              <a:t>12.5.2012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2070B-9C66-4FD6-A87A-1B0C6593638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9D8E7-8137-4D4F-A76D-A664D945CC46}" type="datetimeFigureOut">
              <a:rPr lang="cs-CZ"/>
              <a:pPr>
                <a:defRPr/>
              </a:pPr>
              <a:t>12.5.2012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6D934-7DF8-4359-859D-B8DC83683E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6496C-9A3C-4AA8-9592-8BC86AEE27F0}" type="datetimeFigureOut">
              <a:rPr lang="cs-CZ"/>
              <a:pPr>
                <a:defRPr/>
              </a:pPr>
              <a:t>12.5.2012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8A91B-FF45-4710-92D9-47CBC8F402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29B71-F2B0-41D7-939B-37142212D708}" type="datetimeFigureOut">
              <a:rPr lang="cs-CZ"/>
              <a:pPr>
                <a:defRPr/>
              </a:pPr>
              <a:t>12.5.2012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DA824-EB6B-4F7F-9F95-5C4F849E0B7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F5DE0-CABE-4B79-BC7E-0854F32EB51C}" type="datetimeFigureOut">
              <a:rPr lang="cs-CZ"/>
              <a:pPr>
                <a:defRPr/>
              </a:pPr>
              <a:t>12.5.2012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75A37-4C97-4333-84E9-83E125516B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971FE-DAD5-40D6-856F-4AC0EBD268BE}" type="datetimeFigureOut">
              <a:rPr lang="cs-CZ"/>
              <a:pPr>
                <a:defRPr/>
              </a:pPr>
              <a:t>12.5.2012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1A598-1F3A-481D-9AA0-BF2239EAB7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D12A1DF-E741-490F-82C6-ACA8667F2A02}" type="datetimeFigureOut">
              <a:rPr lang="cs-CZ"/>
              <a:pPr>
                <a:defRPr/>
              </a:pPr>
              <a:t>12.5.2012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12B93A3-6DB4-442C-B7C6-C31ABE9FB2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500063" y="887413"/>
            <a:ext cx="8143875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k-SK" sz="2800" b="1">
                <a:solidFill>
                  <a:srgbClr val="C00000"/>
                </a:solidFill>
                <a:latin typeface="Comic Sans MS" pitchFamily="66" charset="0"/>
              </a:rPr>
              <a:t>Návod, ako vložiť ikonku, ktorú najviac využívate, na panel nástrojov Rýchly prístup</a:t>
            </a:r>
          </a:p>
          <a:p>
            <a:pPr algn="ctr"/>
            <a:endParaRPr lang="sk-SK" sz="2800">
              <a:latin typeface="Comic Sans MS" pitchFamily="66" charset="0"/>
            </a:endParaRPr>
          </a:p>
          <a:p>
            <a:pPr algn="ctr"/>
            <a:r>
              <a:rPr lang="sk-SK" sz="2800">
                <a:latin typeface="Comic Sans MS" pitchFamily="66" charset="0"/>
              </a:rPr>
              <a:t>V PP 2007 úplne hore je priestor, ktorý nazývame </a:t>
            </a:r>
            <a:r>
              <a:rPr lang="sk-SK" sz="2800">
                <a:solidFill>
                  <a:srgbClr val="C00000"/>
                </a:solidFill>
                <a:latin typeface="Comic Sans MS" pitchFamily="66" charset="0"/>
              </a:rPr>
              <a:t>panel Rýchleho prístupu</a:t>
            </a:r>
            <a:r>
              <a:rPr lang="sk-SK" sz="2800">
                <a:latin typeface="Comic Sans MS" pitchFamily="66" charset="0"/>
              </a:rPr>
              <a:t>. Môžeme si naň ukladať rýchlym spôsobom ikonky, ktoré najčastejšie používame. Tento krok nám urýchli vyhľadávanie postupov pri práci s prezentáciou.</a:t>
            </a:r>
          </a:p>
        </p:txBody>
      </p:sp>
      <p:sp>
        <p:nvSpPr>
          <p:cNvPr id="3" name="Šipka doprava 2">
            <a:hlinkClick r:id="" action="ppaction://hlinkshowjump?jump=nextslide"/>
          </p:cNvPr>
          <p:cNvSpPr/>
          <p:nvPr/>
        </p:nvSpPr>
        <p:spPr>
          <a:xfrm>
            <a:off x="3714744" y="5643578"/>
            <a:ext cx="1714512" cy="857256"/>
          </a:xfrm>
          <a:prstGeom prst="rightArrow">
            <a:avLst/>
          </a:prstGeom>
          <a:solidFill>
            <a:srgbClr val="7030A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/>
          <a:srcRect r="61914" b="93334"/>
          <a:stretch>
            <a:fillRect/>
          </a:stretch>
        </p:blipFill>
        <p:spPr bwMode="auto">
          <a:xfrm>
            <a:off x="142875" y="4500563"/>
            <a:ext cx="8786813" cy="1143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Elipsa 4"/>
          <p:cNvSpPr/>
          <p:nvPr/>
        </p:nvSpPr>
        <p:spPr>
          <a:xfrm>
            <a:off x="1000125" y="4572000"/>
            <a:ext cx="7215188" cy="571500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ovéPole 7"/>
          <p:cNvSpPr txBox="1">
            <a:spLocks noChangeArrowheads="1"/>
          </p:cNvSpPr>
          <p:nvPr/>
        </p:nvSpPr>
        <p:spPr bwMode="auto">
          <a:xfrm>
            <a:off x="214313" y="214313"/>
            <a:ext cx="8715375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k-SK" sz="2400">
                <a:latin typeface="Comic Sans MS" pitchFamily="66" charset="0"/>
              </a:rPr>
              <a:t>Treba si premyslieť, ktoré ikonky využívate najviac a tie si môžete vložiť na panel. Ideme na to: </a:t>
            </a:r>
          </a:p>
          <a:p>
            <a:pPr algn="ctr"/>
            <a:r>
              <a:rPr lang="sk-SK" sz="2000">
                <a:latin typeface="Comic Sans MS" pitchFamily="66" charset="0"/>
              </a:rPr>
              <a:t>Klik ľav.str.m. napr. na </a:t>
            </a:r>
            <a:r>
              <a:rPr lang="sk-SK" sz="2000">
                <a:solidFill>
                  <a:srgbClr val="C00000"/>
                </a:solidFill>
                <a:latin typeface="Comic Sans MS" pitchFamily="66" charset="0"/>
              </a:rPr>
              <a:t>vloženie.</a:t>
            </a:r>
            <a:r>
              <a:rPr lang="sk-SK" sz="2000">
                <a:latin typeface="Comic Sans MS" pitchFamily="66" charset="0"/>
              </a:rPr>
              <a:t> Potom klik na ikonku </a:t>
            </a:r>
            <a:r>
              <a:rPr lang="sk-SK" sz="2000">
                <a:solidFill>
                  <a:srgbClr val="C00000"/>
                </a:solidFill>
                <a:latin typeface="Comic Sans MS" pitchFamily="66" charset="0"/>
              </a:rPr>
              <a:t>obrázok</a:t>
            </a:r>
            <a:r>
              <a:rPr lang="sk-SK" sz="2000">
                <a:latin typeface="Comic Sans MS" pitchFamily="66" charset="0"/>
              </a:rPr>
              <a:t>.pr.str.myšky.  Rozbalí sa tabuľka, kde vyberieme možnosť</a:t>
            </a:r>
            <a:r>
              <a:rPr lang="sk-SK" sz="2000">
                <a:solidFill>
                  <a:srgbClr val="C00000"/>
                </a:solidFill>
                <a:latin typeface="Comic Sans MS" pitchFamily="66" charset="0"/>
              </a:rPr>
              <a:t> Pridať na panel nástrojov Rýchly prístup, </a:t>
            </a:r>
            <a:r>
              <a:rPr lang="sk-SK" sz="2000">
                <a:latin typeface="Comic Sans MS" pitchFamily="66" charset="0"/>
              </a:rPr>
              <a:t>klikneme a ikonka sa nám hneď objaví hore. Teraz je pripravená pre rýchlu prácu. Pokiaľ sa Vám javí ako neaktívna /šedá/, tak musíte kliknúť na nejaký objekt, ktorý budeme upravovať. </a:t>
            </a:r>
          </a:p>
        </p:txBody>
      </p:sp>
      <p:sp>
        <p:nvSpPr>
          <p:cNvPr id="12" name="Šipka doprava 11">
            <a:hlinkClick r:id="" action="ppaction://hlinkshowjump?jump=nextslide"/>
          </p:cNvPr>
          <p:cNvSpPr/>
          <p:nvPr/>
        </p:nvSpPr>
        <p:spPr>
          <a:xfrm>
            <a:off x="6786578" y="5572140"/>
            <a:ext cx="1955993" cy="1054052"/>
          </a:xfrm>
          <a:prstGeom prst="rightArrow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/>
          <a:srcRect r="58398" b="75625"/>
          <a:stretch>
            <a:fillRect/>
          </a:stretch>
        </p:blipFill>
        <p:spPr bwMode="auto">
          <a:xfrm>
            <a:off x="428625" y="2928938"/>
            <a:ext cx="6235700" cy="22844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/>
          <a:srcRect r="62891" b="88438"/>
          <a:stretch>
            <a:fillRect/>
          </a:stretch>
        </p:blipFill>
        <p:spPr bwMode="auto">
          <a:xfrm>
            <a:off x="428625" y="5429250"/>
            <a:ext cx="6235700" cy="12144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Elipsa 5"/>
          <p:cNvSpPr/>
          <p:nvPr/>
        </p:nvSpPr>
        <p:spPr>
          <a:xfrm>
            <a:off x="1643063" y="3857625"/>
            <a:ext cx="3500437" cy="428625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7" name="Elipsa 6"/>
          <p:cNvSpPr/>
          <p:nvPr/>
        </p:nvSpPr>
        <p:spPr>
          <a:xfrm>
            <a:off x="1643063" y="3143250"/>
            <a:ext cx="714375" cy="714375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8" name="Elipsa 7"/>
          <p:cNvSpPr/>
          <p:nvPr/>
        </p:nvSpPr>
        <p:spPr>
          <a:xfrm>
            <a:off x="1143000" y="3500438"/>
            <a:ext cx="500063" cy="642937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sp>
        <p:nvSpPr>
          <p:cNvPr id="9" name="Elipsa 8"/>
          <p:cNvSpPr/>
          <p:nvPr/>
        </p:nvSpPr>
        <p:spPr>
          <a:xfrm>
            <a:off x="5857875" y="5429250"/>
            <a:ext cx="357188" cy="357188"/>
          </a:xfrm>
          <a:prstGeom prst="ellipse">
            <a:avLst/>
          </a:prstGeom>
          <a:solidFill>
            <a:schemeClr val="accent2">
              <a:alpha val="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/>
          </a:p>
        </p:txBody>
      </p:sp>
      <p:cxnSp>
        <p:nvCxnSpPr>
          <p:cNvPr id="10" name="Přímá spojovací šipka 9"/>
          <p:cNvCxnSpPr/>
          <p:nvPr/>
        </p:nvCxnSpPr>
        <p:spPr>
          <a:xfrm rot="10800000" flipV="1">
            <a:off x="2000250" y="1214438"/>
            <a:ext cx="2286000" cy="1928812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>
            <a:endCxn id="6" idx="0"/>
          </p:cNvCxnSpPr>
          <p:nvPr/>
        </p:nvCxnSpPr>
        <p:spPr>
          <a:xfrm rot="5400000">
            <a:off x="2767807" y="2410619"/>
            <a:ext cx="2071687" cy="82232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šipka 12"/>
          <p:cNvCxnSpPr>
            <a:endCxn id="9" idx="0"/>
          </p:cNvCxnSpPr>
          <p:nvPr/>
        </p:nvCxnSpPr>
        <p:spPr>
          <a:xfrm rot="5400000">
            <a:off x="4697413" y="3125788"/>
            <a:ext cx="3643312" cy="963612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šipka 19"/>
          <p:cNvCxnSpPr>
            <a:endCxn id="8" idx="0"/>
          </p:cNvCxnSpPr>
          <p:nvPr/>
        </p:nvCxnSpPr>
        <p:spPr>
          <a:xfrm rot="16200000" flipH="1">
            <a:off x="196057" y="2304256"/>
            <a:ext cx="2000250" cy="392113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ovéPole 7"/>
          <p:cNvSpPr txBox="1">
            <a:spLocks noChangeArrowheads="1"/>
          </p:cNvSpPr>
          <p:nvPr/>
        </p:nvSpPr>
        <p:spPr bwMode="auto">
          <a:xfrm>
            <a:off x="142844" y="1643050"/>
            <a:ext cx="885825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3200" dirty="0">
                <a:latin typeface="Comic Sans MS" pitchFamily="66" charset="0"/>
              </a:rPr>
              <a:t>Dôležité je to, že nemusíme neustále preklikávať medzi jednotlivými záložkami, </a:t>
            </a:r>
            <a:endParaRPr lang="sk-SK" sz="3200" dirty="0">
              <a:latin typeface="Comic Sans MS" pitchFamily="66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3200" dirty="0">
                <a:latin typeface="Comic Sans MS" pitchFamily="66" charset="0"/>
              </a:rPr>
              <a:t>a vyhľadávať ikonky, pretože ich už máme hore pripravené. Vypracovala</a:t>
            </a:r>
            <a:r>
              <a:rPr lang="sk-SK" sz="3200" dirty="0">
                <a:latin typeface="Comic Sans MS" pitchFamily="66" charset="0"/>
              </a:rPr>
              <a:t>: Elena Maninová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Prajem veľa chuti do práce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pri tvorbe i - cvičení! 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4099" name="Picture 14" descr="C:\Documents and Settings\Uzivatel\Desktop\priečinky\sm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75" y="4572000"/>
            <a:ext cx="2052638" cy="170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174</Words>
  <PresentationFormat>Předvádění na obrazovce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Comic Sans MS</vt:lpstr>
      <vt:lpstr>Motiv sady Office</vt:lpstr>
      <vt:lpstr>Snímek 1</vt:lpstr>
      <vt:lpstr>Snímek 2</vt:lpstr>
      <vt:lpstr>Snímek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cp:lastModifiedBy>Elena Maninová</cp:lastModifiedBy>
  <cp:revision>198</cp:revision>
  <dcterms:modified xsi:type="dcterms:W3CDTF">2012-05-12T12:53:46Z</dcterms:modified>
</cp:coreProperties>
</file>