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1" r:id="rId3"/>
    <p:sldId id="263" r:id="rId4"/>
    <p:sldId id="262" r:id="rId5"/>
    <p:sldId id="260" r:id="rId6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56" d="100"/>
          <a:sy n="56" d="100"/>
        </p:scale>
        <p:origin x="-744" y="-4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4D5006-FD46-4CBB-82DF-8EE778050247}" type="datetimeFigureOut">
              <a:rPr lang="cs-CZ"/>
              <a:pPr>
                <a:defRPr/>
              </a:pPr>
              <a:t>24.2.2012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C2D394-56B1-423C-8264-0F4BA6D3BEA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EBC5F8-B882-4978-95F4-AF1E2960BD33}" type="datetimeFigureOut">
              <a:rPr lang="cs-CZ"/>
              <a:pPr>
                <a:defRPr/>
              </a:pPr>
              <a:t>24.2.2012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018625-A104-4E82-88D1-C78251517DE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E7369D-9AF0-4E4B-B18E-BE1045777D8B}" type="datetimeFigureOut">
              <a:rPr lang="cs-CZ"/>
              <a:pPr>
                <a:defRPr/>
              </a:pPr>
              <a:t>24.2.2012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A6DB6C-B9C9-41F9-BDA7-A87BA95470C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FF6558-DC99-4247-A7FA-687FA9FE93BF}" type="datetimeFigureOut">
              <a:rPr lang="cs-CZ"/>
              <a:pPr>
                <a:defRPr/>
              </a:pPr>
              <a:t>24.2.2012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C5501D-2F32-4920-BCD5-55D09A49AB1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B522F4-F020-44CF-96F3-2B103EA2DEE3}" type="datetimeFigureOut">
              <a:rPr lang="cs-CZ"/>
              <a:pPr>
                <a:defRPr/>
              </a:pPr>
              <a:t>24.2.2012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5982A5-2C11-46C4-99B6-0DDAE77D108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62F0DE-FBFB-4861-A557-0FFE3714E410}" type="datetimeFigureOut">
              <a:rPr lang="cs-CZ"/>
              <a:pPr>
                <a:defRPr/>
              </a:pPr>
              <a:t>24.2.2012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A41C7E-EAF3-49F4-8A7C-E84E9F4387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BA213B-8B69-4B25-9AA3-969C634D8A5C}" type="datetimeFigureOut">
              <a:rPr lang="cs-CZ"/>
              <a:pPr>
                <a:defRPr/>
              </a:pPr>
              <a:t>24.2.2012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693930-C829-4973-A17B-84D1940B466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38613A-7C2D-45AF-8E21-14AF0F508578}" type="datetimeFigureOut">
              <a:rPr lang="cs-CZ"/>
              <a:pPr>
                <a:defRPr/>
              </a:pPr>
              <a:t>24.2.2012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B35AE9-75BB-428A-8480-2C1E7EE9E0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F8825B-CE4E-416D-8857-936B0409F97E}" type="datetimeFigureOut">
              <a:rPr lang="cs-CZ"/>
              <a:pPr>
                <a:defRPr/>
              </a:pPr>
              <a:t>24.2.2012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92EFAC-1B21-4F0A-8018-54D7DEA30BC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4054AE-BB27-48A0-9D7B-A9541AAB48B4}" type="datetimeFigureOut">
              <a:rPr lang="cs-CZ"/>
              <a:pPr>
                <a:defRPr/>
              </a:pPr>
              <a:t>24.2.2012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F2847D-0A0F-4D6D-A900-20859BF032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2FFFC0-3FB2-4D80-AD7D-6345D4161564}" type="datetimeFigureOut">
              <a:rPr lang="cs-CZ"/>
              <a:pPr>
                <a:defRPr/>
              </a:pPr>
              <a:t>24.2.2012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014936-8391-41C8-AA8E-BE70BFBBF6C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7DE7930-FCDC-4AF5-BDD1-9B4E62F24DD4}" type="datetimeFigureOut">
              <a:rPr lang="cs-CZ"/>
              <a:pPr>
                <a:defRPr/>
              </a:pPr>
              <a:t>24.2.2012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C16B3A3-836F-4B18-BA22-D139A449F0B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ovéPole 1"/>
          <p:cNvSpPr txBox="1">
            <a:spLocks noChangeArrowheads="1"/>
          </p:cNvSpPr>
          <p:nvPr/>
        </p:nvSpPr>
        <p:spPr bwMode="auto">
          <a:xfrm>
            <a:off x="500063" y="887413"/>
            <a:ext cx="8143875" cy="3970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sk-SK" sz="2800" b="1">
                <a:solidFill>
                  <a:srgbClr val="C00000"/>
                </a:solidFill>
                <a:latin typeface="Comic Sans MS" pitchFamily="66" charset="0"/>
              </a:rPr>
              <a:t>Návod, ako vložiť klikacie kartičky </a:t>
            </a:r>
          </a:p>
          <a:p>
            <a:pPr algn="ctr"/>
            <a:r>
              <a:rPr lang="sk-SK" sz="2800" b="1">
                <a:solidFill>
                  <a:srgbClr val="C00000"/>
                </a:solidFill>
                <a:latin typeface="Comic Sans MS" pitchFamily="66" charset="0"/>
              </a:rPr>
              <a:t>do programu Kartičky</a:t>
            </a:r>
          </a:p>
          <a:p>
            <a:pPr algn="ctr"/>
            <a:endParaRPr lang="sk-SK" sz="2800">
              <a:latin typeface="Comic Sans MS" pitchFamily="66" charset="0"/>
            </a:endParaRPr>
          </a:p>
          <a:p>
            <a:pPr algn="ctr"/>
            <a:r>
              <a:rPr lang="sk-SK" sz="2800">
                <a:latin typeface="Comic Sans MS" pitchFamily="66" charset="0"/>
              </a:rPr>
              <a:t>...pre tých, ktorí s týmto šikovným programčekom začínajú a zoznamujú sa s jeho prostredím. Viackrát už bolo napísané, že klikacie kartičky sa vyrábajú v programe RNA. Niektorí však nevedia ako na to ďalej.</a:t>
            </a:r>
          </a:p>
          <a:p>
            <a:pPr algn="ctr"/>
            <a:endParaRPr lang="sk-SK" sz="2800">
              <a:latin typeface="Comic Sans MS" pitchFamily="66" charset="0"/>
            </a:endParaRPr>
          </a:p>
        </p:txBody>
      </p:sp>
      <p:sp>
        <p:nvSpPr>
          <p:cNvPr id="3" name="Šipka doprava 2">
            <a:hlinkClick r:id="" action="ppaction://hlinkshowjump?jump=nextslide"/>
          </p:cNvPr>
          <p:cNvSpPr/>
          <p:nvPr/>
        </p:nvSpPr>
        <p:spPr>
          <a:xfrm>
            <a:off x="3857620" y="4714884"/>
            <a:ext cx="1714512" cy="857256"/>
          </a:xfrm>
          <a:prstGeom prst="rightArrow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k-SK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90" name="Picture 18"/>
          <p:cNvPicPr>
            <a:picLocks noChangeAspect="1" noChangeArrowheads="1"/>
          </p:cNvPicPr>
          <p:nvPr/>
        </p:nvPicPr>
        <p:blipFill>
          <a:blip r:embed="rId2"/>
          <a:srcRect l="25142" t="19554" r="40234" b="68800"/>
          <a:stretch>
            <a:fillRect/>
          </a:stretch>
        </p:blipFill>
        <p:spPr bwMode="auto">
          <a:xfrm>
            <a:off x="4643438" y="3013075"/>
            <a:ext cx="4357687" cy="91599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3084" name="Picture 12"/>
          <p:cNvPicPr>
            <a:picLocks noChangeAspect="1" noChangeArrowheads="1"/>
          </p:cNvPicPr>
          <p:nvPr/>
        </p:nvPicPr>
        <p:blipFill>
          <a:blip r:embed="rId3"/>
          <a:srcRect l="19336" t="15937" r="45508" b="45625"/>
          <a:stretch>
            <a:fillRect/>
          </a:stretch>
        </p:blipFill>
        <p:spPr bwMode="auto">
          <a:xfrm>
            <a:off x="4786314" y="3786190"/>
            <a:ext cx="4286248" cy="292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075" name="TextovéPole 7"/>
          <p:cNvSpPr txBox="1">
            <a:spLocks noChangeArrowheads="1"/>
          </p:cNvSpPr>
          <p:nvPr/>
        </p:nvSpPr>
        <p:spPr bwMode="auto">
          <a:xfrm>
            <a:off x="0" y="214313"/>
            <a:ext cx="91440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sk-SK" sz="2400" dirty="0" err="1">
                <a:latin typeface="Comic Sans MS" pitchFamily="66" charset="0"/>
              </a:rPr>
              <a:t>Klikacie</a:t>
            </a:r>
            <a:r>
              <a:rPr lang="sk-SK" sz="2400" dirty="0">
                <a:latin typeface="Comic Sans MS" pitchFamily="66" charset="0"/>
              </a:rPr>
              <a:t> kartičky vkladáme jednoducho cez  pevné kartičky. </a:t>
            </a:r>
          </a:p>
          <a:p>
            <a:pPr algn="ctr"/>
            <a:r>
              <a:rPr lang="sk-SK" sz="2400" dirty="0">
                <a:latin typeface="Comic Sans MS" pitchFamily="66" charset="0"/>
              </a:rPr>
              <a:t>Klikneme  na ikonku pevnej kartičky a ľavou </a:t>
            </a:r>
            <a:r>
              <a:rPr lang="sk-SK" sz="2400" dirty="0" err="1">
                <a:latin typeface="Comic Sans MS" pitchFamily="66" charset="0"/>
              </a:rPr>
              <a:t>str.myšky</a:t>
            </a:r>
            <a:r>
              <a:rPr lang="sk-SK" sz="2400" dirty="0">
                <a:latin typeface="Comic Sans MS" pitchFamily="66" charset="0"/>
              </a:rPr>
              <a:t> ťahom vytvoríme kartičku v </a:t>
            </a:r>
            <a:r>
              <a:rPr lang="sk-SK" sz="2400" dirty="0" err="1">
                <a:latin typeface="Comic Sans MS" pitchFamily="66" charset="0"/>
              </a:rPr>
              <a:t>štvorc</a:t>
            </a:r>
            <a:r>
              <a:rPr lang="sk-SK" sz="2400" dirty="0">
                <a:latin typeface="Comic Sans MS" pitchFamily="66" charset="0"/>
              </a:rPr>
              <a:t>. sieti /modrá/. Pravou </a:t>
            </a:r>
            <a:r>
              <a:rPr lang="sk-SK" sz="2400" dirty="0" err="1">
                <a:latin typeface="Comic Sans MS" pitchFamily="66" charset="0"/>
              </a:rPr>
              <a:t>str.myšky</a:t>
            </a:r>
            <a:r>
              <a:rPr lang="sk-SK" sz="2400" dirty="0">
                <a:latin typeface="Comic Sans MS" pitchFamily="66" charset="0"/>
              </a:rPr>
              <a:t> klikneme na pevnej kartičke, v roletke potom klikneme </a:t>
            </a:r>
          </a:p>
          <a:p>
            <a:pPr algn="ctr"/>
            <a:r>
              <a:rPr lang="sk-SK" sz="2400" dirty="0">
                <a:latin typeface="Comic Sans MS" pitchFamily="66" charset="0"/>
              </a:rPr>
              <a:t>na slovo obrázok . Otvorí sa ďalšia tabuľka, cez ktorú si </a:t>
            </a:r>
          </a:p>
          <a:p>
            <a:r>
              <a:rPr lang="sk-SK" sz="2400" dirty="0" smtClean="0">
                <a:latin typeface="Comic Sans MS" pitchFamily="66" charset="0"/>
              </a:rPr>
              <a:t>     v </a:t>
            </a:r>
            <a:r>
              <a:rPr lang="sk-SK" sz="2400" dirty="0">
                <a:latin typeface="Comic Sans MS" pitchFamily="66" charset="0"/>
              </a:rPr>
              <a:t>PC nájdeme svoje vyrobené </a:t>
            </a:r>
            <a:r>
              <a:rPr lang="sk-SK" sz="2400" dirty="0" err="1">
                <a:latin typeface="Comic Sans MS" pitchFamily="66" charset="0"/>
              </a:rPr>
              <a:t>lgf</a:t>
            </a:r>
            <a:r>
              <a:rPr lang="sk-SK" sz="2400" dirty="0">
                <a:latin typeface="Comic Sans MS" pitchFamily="66" charset="0"/>
              </a:rPr>
              <a:t>. súbory. Vyberieme si </a:t>
            </a:r>
            <a:endParaRPr lang="sk-SK" sz="2400" dirty="0" smtClean="0">
              <a:latin typeface="Comic Sans MS" pitchFamily="66" charset="0"/>
            </a:endParaRPr>
          </a:p>
          <a:p>
            <a:r>
              <a:rPr lang="sk-SK" sz="2400" dirty="0" smtClean="0">
                <a:latin typeface="Comic Sans MS" pitchFamily="66" charset="0"/>
              </a:rPr>
              <a:t>  z </a:t>
            </a:r>
            <a:r>
              <a:rPr lang="sk-SK" sz="2400" dirty="0">
                <a:latin typeface="Comic Sans MS" pitchFamily="66" charset="0"/>
              </a:rPr>
              <a:t>nich </a:t>
            </a:r>
            <a:r>
              <a:rPr lang="sk-SK" sz="2400" dirty="0" smtClean="0">
                <a:latin typeface="Comic Sans MS" pitchFamily="66" charset="0"/>
              </a:rPr>
              <a:t>podľa </a:t>
            </a:r>
            <a:r>
              <a:rPr lang="sk-SK" sz="2400" dirty="0">
                <a:latin typeface="Comic Sans MS" pitchFamily="66" charset="0"/>
              </a:rPr>
              <a:t>potreby.  </a:t>
            </a:r>
          </a:p>
        </p:txBody>
      </p:sp>
      <p:pic>
        <p:nvPicPr>
          <p:cNvPr id="3089" name="Picture 17"/>
          <p:cNvPicPr>
            <a:picLocks noChangeAspect="1" noChangeArrowheads="1"/>
          </p:cNvPicPr>
          <p:nvPr/>
        </p:nvPicPr>
        <p:blipFill>
          <a:blip r:embed="rId4"/>
          <a:srcRect r="67041" b="53125"/>
          <a:stretch>
            <a:fillRect/>
          </a:stretch>
        </p:blipFill>
        <p:spPr bwMode="auto">
          <a:xfrm>
            <a:off x="142875" y="3000375"/>
            <a:ext cx="4340225" cy="385762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cxnSp>
        <p:nvCxnSpPr>
          <p:cNvPr id="14" name="Přímá spojovací šipka 13"/>
          <p:cNvCxnSpPr>
            <a:endCxn id="6" idx="7"/>
          </p:cNvCxnSpPr>
          <p:nvPr/>
        </p:nvCxnSpPr>
        <p:spPr>
          <a:xfrm rot="10800000" flipV="1">
            <a:off x="2805113" y="428625"/>
            <a:ext cx="4338637" cy="2849563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Elipsa 5"/>
          <p:cNvSpPr/>
          <p:nvPr/>
        </p:nvSpPr>
        <p:spPr>
          <a:xfrm>
            <a:off x="2500313" y="3214688"/>
            <a:ext cx="357187" cy="428625"/>
          </a:xfrm>
          <a:prstGeom prst="ellipse">
            <a:avLst/>
          </a:prstGeom>
          <a:solidFill>
            <a:schemeClr val="accent2">
              <a:alpha val="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k-SK"/>
          </a:p>
        </p:txBody>
      </p:sp>
      <p:sp>
        <p:nvSpPr>
          <p:cNvPr id="28" name="Elipsa 27"/>
          <p:cNvSpPr/>
          <p:nvPr/>
        </p:nvSpPr>
        <p:spPr>
          <a:xfrm>
            <a:off x="2786063" y="4929188"/>
            <a:ext cx="1500187" cy="285750"/>
          </a:xfrm>
          <a:prstGeom prst="ellipse">
            <a:avLst/>
          </a:prstGeom>
          <a:solidFill>
            <a:schemeClr val="accent2">
              <a:alpha val="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k-SK"/>
          </a:p>
        </p:txBody>
      </p:sp>
      <p:cxnSp>
        <p:nvCxnSpPr>
          <p:cNvPr id="9" name="Přímá spojovací šipka 8"/>
          <p:cNvCxnSpPr/>
          <p:nvPr/>
        </p:nvCxnSpPr>
        <p:spPr>
          <a:xfrm rot="16200000" flipH="1">
            <a:off x="1464469" y="3107531"/>
            <a:ext cx="2928938" cy="714375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Elipsa 26"/>
          <p:cNvSpPr/>
          <p:nvPr/>
        </p:nvSpPr>
        <p:spPr>
          <a:xfrm>
            <a:off x="4643442" y="2071688"/>
            <a:ext cx="500062" cy="428625"/>
          </a:xfrm>
          <a:prstGeom prst="ellipse">
            <a:avLst/>
          </a:prstGeom>
          <a:solidFill>
            <a:schemeClr val="accent2">
              <a:alpha val="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k-SK"/>
          </a:p>
        </p:txBody>
      </p:sp>
      <p:cxnSp>
        <p:nvCxnSpPr>
          <p:cNvPr id="29" name="Přímá spojovací šipka 28"/>
          <p:cNvCxnSpPr>
            <a:stCxn id="27" idx="5"/>
          </p:cNvCxnSpPr>
          <p:nvPr/>
        </p:nvCxnSpPr>
        <p:spPr>
          <a:xfrm rot="16200000" flipH="1">
            <a:off x="4003936" y="3503878"/>
            <a:ext cx="3563227" cy="1430554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Elipsa 31"/>
          <p:cNvSpPr/>
          <p:nvPr/>
        </p:nvSpPr>
        <p:spPr>
          <a:xfrm>
            <a:off x="4929188" y="4572000"/>
            <a:ext cx="857250" cy="214313"/>
          </a:xfrm>
          <a:prstGeom prst="ellipse">
            <a:avLst/>
          </a:prstGeom>
          <a:solidFill>
            <a:schemeClr val="accent2">
              <a:alpha val="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k-SK"/>
          </a:p>
        </p:txBody>
      </p:sp>
      <p:sp>
        <p:nvSpPr>
          <p:cNvPr id="12" name="Šipka doprava 11">
            <a:hlinkClick r:id="" action="ppaction://hlinkshowjump?jump=nextslide"/>
          </p:cNvPr>
          <p:cNvSpPr/>
          <p:nvPr/>
        </p:nvSpPr>
        <p:spPr>
          <a:xfrm>
            <a:off x="714348" y="5643578"/>
            <a:ext cx="1714512" cy="857256"/>
          </a:xfrm>
          <a:prstGeom prst="rightArrow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k-SK"/>
          </a:p>
        </p:txBody>
      </p:sp>
      <p:sp>
        <p:nvSpPr>
          <p:cNvPr id="15" name="Elipsa 14"/>
          <p:cNvSpPr/>
          <p:nvPr/>
        </p:nvSpPr>
        <p:spPr>
          <a:xfrm>
            <a:off x="5429256" y="6000768"/>
            <a:ext cx="2643206" cy="428628"/>
          </a:xfrm>
          <a:prstGeom prst="ellipse">
            <a:avLst/>
          </a:prstGeom>
          <a:solidFill>
            <a:schemeClr val="accent2">
              <a:alpha val="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k-SK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2"/>
          <p:cNvPicPr>
            <a:picLocks noChangeAspect="1" noChangeArrowheads="1"/>
          </p:cNvPicPr>
          <p:nvPr/>
        </p:nvPicPr>
        <p:blipFill>
          <a:blip r:embed="rId2"/>
          <a:srcRect r="58398" b="51250"/>
          <a:stretch>
            <a:fillRect/>
          </a:stretch>
        </p:blipFill>
        <p:spPr bwMode="auto">
          <a:xfrm>
            <a:off x="0" y="3143250"/>
            <a:ext cx="5072063" cy="371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12"/>
          <p:cNvPicPr>
            <a:picLocks noChangeAspect="1" noChangeArrowheads="1"/>
          </p:cNvPicPr>
          <p:nvPr/>
        </p:nvPicPr>
        <p:blipFill>
          <a:blip r:embed="rId3"/>
          <a:srcRect r="47266" b="74689"/>
          <a:stretch>
            <a:fillRect/>
          </a:stretch>
        </p:blipFill>
        <p:spPr bwMode="auto">
          <a:xfrm>
            <a:off x="2714625" y="1785938"/>
            <a:ext cx="6429375" cy="192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TextovéPole 3"/>
          <p:cNvSpPr txBox="1">
            <a:spLocks noChangeArrowheads="1"/>
          </p:cNvSpPr>
          <p:nvPr/>
        </p:nvSpPr>
        <p:spPr bwMode="auto">
          <a:xfrm>
            <a:off x="0" y="71438"/>
            <a:ext cx="91440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sk-SK" sz="2400" dirty="0">
                <a:latin typeface="Comic Sans MS" pitchFamily="66" charset="0"/>
              </a:rPr>
              <a:t>Vložili sme </a:t>
            </a:r>
            <a:r>
              <a:rPr lang="sk-SK" sz="2400" dirty="0" err="1">
                <a:latin typeface="Comic Sans MS" pitchFamily="66" charset="0"/>
              </a:rPr>
              <a:t>klikačku</a:t>
            </a:r>
            <a:r>
              <a:rPr lang="sk-SK" sz="2400" dirty="0">
                <a:latin typeface="Comic Sans MS" pitchFamily="66" charset="0"/>
              </a:rPr>
              <a:t>, ktorá obsahuje i, í, y, ý. Klikať na ňu sa dá už v tejto pracovnej verzii. </a:t>
            </a:r>
            <a:r>
              <a:rPr lang="sk-SK" sz="2400" dirty="0" err="1">
                <a:latin typeface="Comic Sans MS" pitchFamily="66" charset="0"/>
              </a:rPr>
              <a:t>Klik</a:t>
            </a:r>
            <a:r>
              <a:rPr lang="sk-SK" sz="2400" dirty="0">
                <a:latin typeface="Comic Sans MS" pitchFamily="66" charset="0"/>
              </a:rPr>
              <a:t> </a:t>
            </a:r>
            <a:r>
              <a:rPr lang="sk-SK" sz="2400" dirty="0" err="1">
                <a:latin typeface="Comic Sans MS" pitchFamily="66" charset="0"/>
              </a:rPr>
              <a:t>pr.str.myšky</a:t>
            </a:r>
            <a:r>
              <a:rPr lang="sk-SK" sz="2400" dirty="0">
                <a:latin typeface="Comic Sans MS" pitchFamily="66" charset="0"/>
              </a:rPr>
              <a:t>, v rozbalenej  tabuľke si vyberieme </a:t>
            </a:r>
            <a:r>
              <a:rPr lang="sk-SK" sz="2400" dirty="0">
                <a:solidFill>
                  <a:srgbClr val="C00000"/>
                </a:solidFill>
                <a:latin typeface="Comic Sans MS" pitchFamily="66" charset="0"/>
              </a:rPr>
              <a:t>veľkosť podľa kartičky</a:t>
            </a:r>
            <a:r>
              <a:rPr lang="sk-SK" sz="2400" dirty="0">
                <a:latin typeface="Comic Sans MS" pitchFamily="66" charset="0"/>
              </a:rPr>
              <a:t>, prípadne presunieme </a:t>
            </a:r>
            <a:r>
              <a:rPr lang="sk-SK" sz="2400" dirty="0" err="1">
                <a:solidFill>
                  <a:srgbClr val="C00000"/>
                </a:solidFill>
                <a:latin typeface="Comic Sans MS" pitchFamily="66" charset="0"/>
              </a:rPr>
              <a:t>kart.na</a:t>
            </a:r>
            <a:r>
              <a:rPr lang="sk-SK" sz="2400" dirty="0">
                <a:solidFill>
                  <a:srgbClr val="C00000"/>
                </a:solidFill>
                <a:latin typeface="Comic Sans MS" pitchFamily="66" charset="0"/>
              </a:rPr>
              <a:t> vrch, </a:t>
            </a:r>
            <a:r>
              <a:rPr lang="sk-SK" sz="2400" dirty="0">
                <a:latin typeface="Comic Sans MS" pitchFamily="66" charset="0"/>
              </a:rPr>
              <a:t>podľa potreby čo sa nám </a:t>
            </a:r>
            <a:r>
              <a:rPr lang="sk-SK" sz="2400" dirty="0" smtClean="0">
                <a:latin typeface="Comic Sans MS" pitchFamily="66" charset="0"/>
              </a:rPr>
              <a:t>hodí.</a:t>
            </a:r>
            <a:endParaRPr lang="sk-SK" sz="2400" dirty="0">
              <a:latin typeface="Comic Sans MS" pitchFamily="66" charset="0"/>
            </a:endParaRPr>
          </a:p>
        </p:txBody>
      </p:sp>
      <p:sp>
        <p:nvSpPr>
          <p:cNvPr id="7" name="Elipsa 6"/>
          <p:cNvSpPr/>
          <p:nvPr/>
        </p:nvSpPr>
        <p:spPr>
          <a:xfrm>
            <a:off x="5715000" y="3143250"/>
            <a:ext cx="714375" cy="571500"/>
          </a:xfrm>
          <a:prstGeom prst="ellipse">
            <a:avLst/>
          </a:prstGeom>
          <a:solidFill>
            <a:schemeClr val="accent2">
              <a:alpha val="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k-SK"/>
          </a:p>
        </p:txBody>
      </p:sp>
      <p:sp>
        <p:nvSpPr>
          <p:cNvPr id="8" name="Elipsa 7"/>
          <p:cNvSpPr/>
          <p:nvPr/>
        </p:nvSpPr>
        <p:spPr>
          <a:xfrm>
            <a:off x="3071813" y="6286500"/>
            <a:ext cx="1857375" cy="357188"/>
          </a:xfrm>
          <a:prstGeom prst="ellipse">
            <a:avLst/>
          </a:prstGeom>
          <a:solidFill>
            <a:schemeClr val="accent2">
              <a:alpha val="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k-SK"/>
          </a:p>
        </p:txBody>
      </p:sp>
      <p:sp>
        <p:nvSpPr>
          <p:cNvPr id="9" name="Elipsa 8"/>
          <p:cNvSpPr/>
          <p:nvPr/>
        </p:nvSpPr>
        <p:spPr>
          <a:xfrm>
            <a:off x="3071813" y="5000625"/>
            <a:ext cx="1500187" cy="428625"/>
          </a:xfrm>
          <a:prstGeom prst="ellipse">
            <a:avLst/>
          </a:prstGeom>
          <a:solidFill>
            <a:schemeClr val="accent2">
              <a:alpha val="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k-SK"/>
          </a:p>
        </p:txBody>
      </p:sp>
      <p:cxnSp>
        <p:nvCxnSpPr>
          <p:cNvPr id="12" name="Přímá spojovací šipka 11"/>
          <p:cNvCxnSpPr/>
          <p:nvPr/>
        </p:nvCxnSpPr>
        <p:spPr>
          <a:xfrm>
            <a:off x="2643188" y="571500"/>
            <a:ext cx="3286125" cy="2714625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ovací šipka 13"/>
          <p:cNvCxnSpPr>
            <a:endCxn id="9" idx="0"/>
          </p:cNvCxnSpPr>
          <p:nvPr/>
        </p:nvCxnSpPr>
        <p:spPr>
          <a:xfrm rot="5400000">
            <a:off x="2482057" y="2553494"/>
            <a:ext cx="3786187" cy="1108075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šipka 16"/>
          <p:cNvCxnSpPr/>
          <p:nvPr/>
        </p:nvCxnSpPr>
        <p:spPr>
          <a:xfrm rot="16200000" flipH="1">
            <a:off x="1178719" y="3893344"/>
            <a:ext cx="4714875" cy="71437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Šipka doprava 12">
            <a:hlinkClick r:id="" action="ppaction://hlinkshowjump?jump=nextslide"/>
          </p:cNvPr>
          <p:cNvSpPr/>
          <p:nvPr/>
        </p:nvSpPr>
        <p:spPr>
          <a:xfrm>
            <a:off x="7143768" y="5715016"/>
            <a:ext cx="1714512" cy="857256"/>
          </a:xfrm>
          <a:prstGeom prst="rightArrow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k-SK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TextovéPole 7"/>
          <p:cNvSpPr txBox="1">
            <a:spLocks noChangeArrowheads="1"/>
          </p:cNvSpPr>
          <p:nvPr/>
        </p:nvSpPr>
        <p:spPr bwMode="auto">
          <a:xfrm>
            <a:off x="0" y="214313"/>
            <a:ext cx="9144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k-SK" sz="2800" dirty="0">
                <a:latin typeface="Comic Sans MS" pitchFamily="66" charset="0"/>
              </a:rPr>
              <a:t>Ďalej vyrábame i - cvičenie podľa obvyklého postupu v programe Kartičky. </a:t>
            </a:r>
            <a:endParaRPr lang="sk-SK" sz="2800" dirty="0" smtClean="0">
              <a:latin typeface="Comic Sans MS" pitchFamily="66" charset="0"/>
            </a:endParaRPr>
          </a:p>
          <a:p>
            <a:pPr algn="ctr"/>
            <a:r>
              <a:rPr lang="sk-SK" sz="2800" dirty="0" smtClean="0">
                <a:latin typeface="Comic Sans MS" pitchFamily="66" charset="0"/>
              </a:rPr>
              <a:t>Rovnaké </a:t>
            </a:r>
            <a:r>
              <a:rPr lang="sk-SK" sz="2800" dirty="0" err="1" smtClean="0">
                <a:latin typeface="Comic Sans MS" pitchFamily="66" charset="0"/>
              </a:rPr>
              <a:t>klikačky</a:t>
            </a:r>
            <a:r>
              <a:rPr lang="sk-SK" sz="2800" dirty="0" smtClean="0">
                <a:latin typeface="Comic Sans MS" pitchFamily="66" charset="0"/>
              </a:rPr>
              <a:t> </a:t>
            </a:r>
            <a:r>
              <a:rPr lang="sk-SK" sz="2800" dirty="0">
                <a:latin typeface="Comic Sans MS" pitchFamily="66" charset="0"/>
              </a:rPr>
              <a:t>už ďalej vkladáme len kopírovaním. </a:t>
            </a:r>
            <a:endParaRPr lang="sk-SK" sz="28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pic>
        <p:nvPicPr>
          <p:cNvPr id="5122" name="Picture 22"/>
          <p:cNvPicPr>
            <a:picLocks noChangeAspect="1" noChangeArrowheads="1"/>
          </p:cNvPicPr>
          <p:nvPr/>
        </p:nvPicPr>
        <p:blipFill>
          <a:blip r:embed="rId2"/>
          <a:srcRect r="54297" b="44687"/>
          <a:stretch>
            <a:fillRect/>
          </a:stretch>
        </p:blipFill>
        <p:spPr bwMode="auto">
          <a:xfrm>
            <a:off x="1857375" y="1643063"/>
            <a:ext cx="5572125" cy="421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Elipsa 5"/>
          <p:cNvSpPr/>
          <p:nvPr/>
        </p:nvSpPr>
        <p:spPr>
          <a:xfrm>
            <a:off x="4500563" y="3500438"/>
            <a:ext cx="1714500" cy="642937"/>
          </a:xfrm>
          <a:prstGeom prst="ellipse">
            <a:avLst/>
          </a:prstGeom>
          <a:solidFill>
            <a:schemeClr val="accent2">
              <a:alpha val="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k-SK"/>
          </a:p>
        </p:txBody>
      </p:sp>
      <p:sp>
        <p:nvSpPr>
          <p:cNvPr id="28" name="Elipsa 27"/>
          <p:cNvSpPr/>
          <p:nvPr/>
        </p:nvSpPr>
        <p:spPr>
          <a:xfrm>
            <a:off x="5857875" y="4929188"/>
            <a:ext cx="1500188" cy="357187"/>
          </a:xfrm>
          <a:prstGeom prst="ellipse">
            <a:avLst/>
          </a:prstGeom>
          <a:solidFill>
            <a:schemeClr val="accent2">
              <a:alpha val="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k-SK"/>
          </a:p>
        </p:txBody>
      </p:sp>
      <p:cxnSp>
        <p:nvCxnSpPr>
          <p:cNvPr id="9" name="Přímá spojovací šipka 8"/>
          <p:cNvCxnSpPr/>
          <p:nvPr/>
        </p:nvCxnSpPr>
        <p:spPr>
          <a:xfrm rot="5400000">
            <a:off x="5072076" y="3000358"/>
            <a:ext cx="3714752" cy="571508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ovací šipka 13"/>
          <p:cNvCxnSpPr>
            <a:endCxn id="6" idx="0"/>
          </p:cNvCxnSpPr>
          <p:nvPr/>
        </p:nvCxnSpPr>
        <p:spPr>
          <a:xfrm rot="5400000">
            <a:off x="5286379" y="1571611"/>
            <a:ext cx="2000262" cy="1857393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Šipka doprava 7">
            <a:hlinkClick r:id="" action="ppaction://hlinkshowjump?jump=nextslide"/>
          </p:cNvPr>
          <p:cNvSpPr/>
          <p:nvPr/>
        </p:nvSpPr>
        <p:spPr>
          <a:xfrm>
            <a:off x="7143768" y="5786454"/>
            <a:ext cx="1714512" cy="857256"/>
          </a:xfrm>
          <a:prstGeom prst="rightArrow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k-SK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ovéPole 7"/>
          <p:cNvSpPr txBox="1">
            <a:spLocks noChangeArrowheads="1"/>
          </p:cNvSpPr>
          <p:nvPr/>
        </p:nvSpPr>
        <p:spPr bwMode="auto">
          <a:xfrm>
            <a:off x="142844" y="1643050"/>
            <a:ext cx="885825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3200" dirty="0">
                <a:latin typeface="Comic Sans MS" pitchFamily="66" charset="0"/>
              </a:rPr>
              <a:t>Vypracovala: Elena Maninová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Prajem veľa chuti do práce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pri tvorbe i - cvičení!    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k-SK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6147" name="Picture 14" descr="C:\Documents and Settings\Uzivatel\Desktop\priečinky\sm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75" y="3571875"/>
            <a:ext cx="2052638" cy="170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</TotalTime>
  <Words>199</Words>
  <PresentationFormat>Předvádění na obrazovce (4:3)</PresentationFormat>
  <Paragraphs>15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Calibri</vt:lpstr>
      <vt:lpstr>Comic Sans MS</vt:lpstr>
      <vt:lpstr>Motiv sady Office</vt:lpstr>
      <vt:lpstr>Snímek 1</vt:lpstr>
      <vt:lpstr>Snímek 2</vt:lpstr>
      <vt:lpstr>Snímek 3</vt:lpstr>
      <vt:lpstr>Snímek 4</vt:lpstr>
      <vt:lpstr>Snímek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cp:lastModifiedBy>Elena Maninová</cp:lastModifiedBy>
  <cp:revision>147</cp:revision>
  <dcterms:modified xsi:type="dcterms:W3CDTF">2012-02-23T23:38:45Z</dcterms:modified>
</cp:coreProperties>
</file>