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3" r:id="rId2"/>
    <p:sldId id="261" r:id="rId3"/>
    <p:sldId id="260" r:id="rId4"/>
    <p:sldId id="259" r:id="rId5"/>
    <p:sldId id="258" r:id="rId6"/>
    <p:sldId id="266" r:id="rId7"/>
    <p:sldId id="264" r:id="rId8"/>
    <p:sldId id="257" r:id="rId9"/>
    <p:sldId id="265" r:id="rId10"/>
  </p:sldIdLst>
  <p:sldSz cx="9144000" cy="6858000" type="screen4x3"/>
  <p:notesSz cx="6858000" cy="9144000"/>
  <p:defaultTextStyle>
    <a:defPPr>
      <a:defRPr lang="cs-CZ"/>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60" d="100"/>
          <a:sy n="60" d="100"/>
        </p:scale>
        <p:origin x="-276" y="-16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Klepnutím lze upravit styl předlohy nadpisů.</a:t>
            </a:r>
            <a:endParaRPr lang="cs-CZ"/>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Klepnutím lze upravit styl předlohy podnadpisů.</a:t>
            </a:r>
            <a:endParaRPr lang="cs-CZ"/>
          </a:p>
        </p:txBody>
      </p:sp>
      <p:sp>
        <p:nvSpPr>
          <p:cNvPr id="4" name="Zástupný symbol pro datum 3"/>
          <p:cNvSpPr>
            <a:spLocks noGrp="1"/>
          </p:cNvSpPr>
          <p:nvPr>
            <p:ph type="dt" sz="half" idx="10"/>
          </p:nvPr>
        </p:nvSpPr>
        <p:spPr/>
        <p:txBody>
          <a:bodyPr/>
          <a:lstStyle>
            <a:lvl1pPr>
              <a:defRPr/>
            </a:lvl1pPr>
          </a:lstStyle>
          <a:p>
            <a:pPr>
              <a:defRPr/>
            </a:pPr>
            <a:fld id="{B6876039-D8FA-4213-B52E-4A1184BC017B}" type="datetimeFigureOut">
              <a:rPr lang="cs-CZ"/>
              <a:pPr>
                <a:defRPr/>
              </a:pPr>
              <a:t>12.5.2012</a:t>
            </a:fld>
            <a:endParaRPr lang="cs-CZ"/>
          </a:p>
        </p:txBody>
      </p:sp>
      <p:sp>
        <p:nvSpPr>
          <p:cNvPr id="5" name="Zástupný symbol pro zápatí 4"/>
          <p:cNvSpPr>
            <a:spLocks noGrp="1"/>
          </p:cNvSpPr>
          <p:nvPr>
            <p:ph type="ftr" sz="quarter" idx="11"/>
          </p:nvPr>
        </p:nvSpPr>
        <p:spPr/>
        <p:txBody>
          <a:bodyPr/>
          <a:lstStyle>
            <a:lvl1pPr>
              <a:defRPr/>
            </a:lvl1pPr>
          </a:lstStyle>
          <a:p>
            <a:pPr>
              <a:defRPr/>
            </a:pP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4F72762A-205F-43DA-931B-427C323FD037}" type="slidenum">
              <a:rPr lang="cs-CZ"/>
              <a:pPr>
                <a:defRPr/>
              </a:pPr>
              <a:t>‹#›</a:t>
            </a:fld>
            <a:endParaRPr lang="cs-CZ"/>
          </a:p>
        </p:txBody>
      </p:sp>
    </p:spTree>
  </p:cSld>
  <p:clrMapOvr>
    <a:masterClrMapping/>
  </p:clrMapOvr>
  <p:transition advClick="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lvl1pPr>
              <a:defRPr/>
            </a:lvl1pPr>
          </a:lstStyle>
          <a:p>
            <a:pPr>
              <a:defRPr/>
            </a:pPr>
            <a:fld id="{C7B2BA9F-3EDB-4EA6-BF31-9E4D57CB2166}" type="datetimeFigureOut">
              <a:rPr lang="cs-CZ"/>
              <a:pPr>
                <a:defRPr/>
              </a:pPr>
              <a:t>12.5.2012</a:t>
            </a:fld>
            <a:endParaRPr lang="cs-CZ"/>
          </a:p>
        </p:txBody>
      </p:sp>
      <p:sp>
        <p:nvSpPr>
          <p:cNvPr id="5" name="Zástupný symbol pro zápatí 4"/>
          <p:cNvSpPr>
            <a:spLocks noGrp="1"/>
          </p:cNvSpPr>
          <p:nvPr>
            <p:ph type="ftr" sz="quarter" idx="11"/>
          </p:nvPr>
        </p:nvSpPr>
        <p:spPr/>
        <p:txBody>
          <a:bodyPr/>
          <a:lstStyle>
            <a:lvl1pPr>
              <a:defRPr/>
            </a:lvl1pPr>
          </a:lstStyle>
          <a:p>
            <a:pPr>
              <a:defRPr/>
            </a:pP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A1EDBED7-3572-4C7F-BC3F-9AEF12E17FEE}" type="slidenum">
              <a:rPr lang="cs-CZ"/>
              <a:pPr>
                <a:defRPr/>
              </a:pPr>
              <a:t>‹#›</a:t>
            </a:fld>
            <a:endParaRPr lang="cs-CZ"/>
          </a:p>
        </p:txBody>
      </p:sp>
    </p:spTree>
  </p:cSld>
  <p:clrMapOvr>
    <a:masterClrMapping/>
  </p:clrMapOvr>
  <p:transition advClick="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lvl1pPr>
              <a:defRPr/>
            </a:lvl1pPr>
          </a:lstStyle>
          <a:p>
            <a:pPr>
              <a:defRPr/>
            </a:pPr>
            <a:fld id="{262E9CB3-F172-453A-9A18-BF3C5FA355D5}" type="datetimeFigureOut">
              <a:rPr lang="cs-CZ"/>
              <a:pPr>
                <a:defRPr/>
              </a:pPr>
              <a:t>12.5.2012</a:t>
            </a:fld>
            <a:endParaRPr lang="cs-CZ"/>
          </a:p>
        </p:txBody>
      </p:sp>
      <p:sp>
        <p:nvSpPr>
          <p:cNvPr id="5" name="Zástupný symbol pro zápatí 4"/>
          <p:cNvSpPr>
            <a:spLocks noGrp="1"/>
          </p:cNvSpPr>
          <p:nvPr>
            <p:ph type="ftr" sz="quarter" idx="11"/>
          </p:nvPr>
        </p:nvSpPr>
        <p:spPr/>
        <p:txBody>
          <a:bodyPr/>
          <a:lstStyle>
            <a:lvl1pPr>
              <a:defRPr/>
            </a:lvl1pPr>
          </a:lstStyle>
          <a:p>
            <a:pPr>
              <a:defRPr/>
            </a:pP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48FF6E7C-E332-42AF-A53B-C9921FE3BAF6}" type="slidenum">
              <a:rPr lang="cs-CZ"/>
              <a:pPr>
                <a:defRPr/>
              </a:pPr>
              <a:t>‹#›</a:t>
            </a:fld>
            <a:endParaRPr lang="cs-CZ"/>
          </a:p>
        </p:txBody>
      </p:sp>
    </p:spTree>
  </p:cSld>
  <p:clrMapOvr>
    <a:masterClrMapping/>
  </p:clrMapOvr>
  <p:transition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idx="1"/>
          </p:nvPr>
        </p:nvSpPr>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lvl1pPr>
              <a:defRPr/>
            </a:lvl1pPr>
          </a:lstStyle>
          <a:p>
            <a:pPr>
              <a:defRPr/>
            </a:pPr>
            <a:fld id="{B08FE4F5-A76C-4E3D-8DDB-5421BC304611}" type="datetimeFigureOut">
              <a:rPr lang="cs-CZ"/>
              <a:pPr>
                <a:defRPr/>
              </a:pPr>
              <a:t>12.5.2012</a:t>
            </a:fld>
            <a:endParaRPr lang="cs-CZ"/>
          </a:p>
        </p:txBody>
      </p:sp>
      <p:sp>
        <p:nvSpPr>
          <p:cNvPr id="5" name="Zástupný symbol pro zápatí 4"/>
          <p:cNvSpPr>
            <a:spLocks noGrp="1"/>
          </p:cNvSpPr>
          <p:nvPr>
            <p:ph type="ftr" sz="quarter" idx="11"/>
          </p:nvPr>
        </p:nvSpPr>
        <p:spPr/>
        <p:txBody>
          <a:bodyPr/>
          <a:lstStyle>
            <a:lvl1pPr>
              <a:defRPr/>
            </a:lvl1pPr>
          </a:lstStyle>
          <a:p>
            <a:pPr>
              <a:defRPr/>
            </a:pP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C4608475-12B7-4AAD-9931-A546A11196A8}" type="slidenum">
              <a:rPr lang="cs-CZ"/>
              <a:pPr>
                <a:defRPr/>
              </a:pPr>
              <a:t>‹#›</a:t>
            </a:fld>
            <a:endParaRPr lang="cs-CZ"/>
          </a:p>
        </p:txBody>
      </p:sp>
    </p:spTree>
  </p:cSld>
  <p:clrMapOvr>
    <a:masterClrMapping/>
  </p:clrMapOvr>
  <p:transition advClick="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Klepnutím lze upravit styly předlohy textu.</a:t>
            </a:r>
          </a:p>
        </p:txBody>
      </p:sp>
      <p:sp>
        <p:nvSpPr>
          <p:cNvPr id="4" name="Zástupný symbol pro datum 3"/>
          <p:cNvSpPr>
            <a:spLocks noGrp="1"/>
          </p:cNvSpPr>
          <p:nvPr>
            <p:ph type="dt" sz="half" idx="10"/>
          </p:nvPr>
        </p:nvSpPr>
        <p:spPr/>
        <p:txBody>
          <a:bodyPr/>
          <a:lstStyle>
            <a:lvl1pPr>
              <a:defRPr/>
            </a:lvl1pPr>
          </a:lstStyle>
          <a:p>
            <a:pPr>
              <a:defRPr/>
            </a:pPr>
            <a:fld id="{C54EAA28-EA46-4A8B-AE48-930EE75C0F9D}" type="datetimeFigureOut">
              <a:rPr lang="cs-CZ"/>
              <a:pPr>
                <a:defRPr/>
              </a:pPr>
              <a:t>12.5.2012</a:t>
            </a:fld>
            <a:endParaRPr lang="cs-CZ"/>
          </a:p>
        </p:txBody>
      </p:sp>
      <p:sp>
        <p:nvSpPr>
          <p:cNvPr id="5" name="Zástupný symbol pro zápatí 4"/>
          <p:cNvSpPr>
            <a:spLocks noGrp="1"/>
          </p:cNvSpPr>
          <p:nvPr>
            <p:ph type="ftr" sz="quarter" idx="11"/>
          </p:nvPr>
        </p:nvSpPr>
        <p:spPr/>
        <p:txBody>
          <a:bodyPr/>
          <a:lstStyle>
            <a:lvl1pPr>
              <a:defRPr/>
            </a:lvl1pPr>
          </a:lstStyle>
          <a:p>
            <a:pPr>
              <a:defRPr/>
            </a:pP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6D4CA9D1-62E3-423D-A985-E28E5555E7E6}" type="slidenum">
              <a:rPr lang="cs-CZ"/>
              <a:pPr>
                <a:defRPr/>
              </a:pPr>
              <a:t>‹#›</a:t>
            </a:fld>
            <a:endParaRPr lang="cs-CZ"/>
          </a:p>
        </p:txBody>
      </p:sp>
    </p:spTree>
  </p:cSld>
  <p:clrMapOvr>
    <a:masterClrMapping/>
  </p:clrMapOvr>
  <p:transition advClick="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3"/>
          <p:cNvSpPr>
            <a:spLocks noGrp="1"/>
          </p:cNvSpPr>
          <p:nvPr>
            <p:ph type="dt" sz="half" idx="10"/>
          </p:nvPr>
        </p:nvSpPr>
        <p:spPr/>
        <p:txBody>
          <a:bodyPr/>
          <a:lstStyle>
            <a:lvl1pPr>
              <a:defRPr/>
            </a:lvl1pPr>
          </a:lstStyle>
          <a:p>
            <a:pPr>
              <a:defRPr/>
            </a:pPr>
            <a:fld id="{48416D63-DD2A-4AB7-A99C-1DFCDEEFA4B6}" type="datetimeFigureOut">
              <a:rPr lang="cs-CZ"/>
              <a:pPr>
                <a:defRPr/>
              </a:pPr>
              <a:t>12.5.2012</a:t>
            </a:fld>
            <a:endParaRPr lang="cs-CZ"/>
          </a:p>
        </p:txBody>
      </p:sp>
      <p:sp>
        <p:nvSpPr>
          <p:cNvPr id="6" name="Zástupný symbol pro zápatí 4"/>
          <p:cNvSpPr>
            <a:spLocks noGrp="1"/>
          </p:cNvSpPr>
          <p:nvPr>
            <p:ph type="ftr" sz="quarter" idx="11"/>
          </p:nvPr>
        </p:nvSpPr>
        <p:spPr/>
        <p:txBody>
          <a:bodyPr/>
          <a:lstStyle>
            <a:lvl1pPr>
              <a:defRPr/>
            </a:lvl1pPr>
          </a:lstStyle>
          <a:p>
            <a:pPr>
              <a:defRPr/>
            </a:pPr>
            <a:endParaRPr lang="cs-CZ"/>
          </a:p>
        </p:txBody>
      </p:sp>
      <p:sp>
        <p:nvSpPr>
          <p:cNvPr id="7" name="Zástupný symbol pro číslo snímku 5"/>
          <p:cNvSpPr>
            <a:spLocks noGrp="1"/>
          </p:cNvSpPr>
          <p:nvPr>
            <p:ph type="sldNum" sz="quarter" idx="12"/>
          </p:nvPr>
        </p:nvSpPr>
        <p:spPr/>
        <p:txBody>
          <a:bodyPr/>
          <a:lstStyle>
            <a:lvl1pPr>
              <a:defRPr/>
            </a:lvl1pPr>
          </a:lstStyle>
          <a:p>
            <a:pPr>
              <a:defRPr/>
            </a:pPr>
            <a:fld id="{81BB06B6-C261-468B-8388-743B328C5B66}" type="slidenum">
              <a:rPr lang="cs-CZ"/>
              <a:pPr>
                <a:defRPr/>
              </a:pPr>
              <a:t>‹#›</a:t>
            </a:fld>
            <a:endParaRPr lang="cs-CZ"/>
          </a:p>
        </p:txBody>
      </p:sp>
    </p:spTree>
  </p:cSld>
  <p:clrMapOvr>
    <a:masterClrMapping/>
  </p:clrMapOvr>
  <p:transition advClick="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3"/>
          <p:cNvSpPr>
            <a:spLocks noGrp="1"/>
          </p:cNvSpPr>
          <p:nvPr>
            <p:ph type="dt" sz="half" idx="10"/>
          </p:nvPr>
        </p:nvSpPr>
        <p:spPr/>
        <p:txBody>
          <a:bodyPr/>
          <a:lstStyle>
            <a:lvl1pPr>
              <a:defRPr/>
            </a:lvl1pPr>
          </a:lstStyle>
          <a:p>
            <a:pPr>
              <a:defRPr/>
            </a:pPr>
            <a:fld id="{EDA19D6B-6108-4DD4-AC90-84F445655A1A}" type="datetimeFigureOut">
              <a:rPr lang="cs-CZ"/>
              <a:pPr>
                <a:defRPr/>
              </a:pPr>
              <a:t>12.5.2012</a:t>
            </a:fld>
            <a:endParaRPr lang="cs-CZ"/>
          </a:p>
        </p:txBody>
      </p:sp>
      <p:sp>
        <p:nvSpPr>
          <p:cNvPr id="8" name="Zástupný symbol pro zápatí 4"/>
          <p:cNvSpPr>
            <a:spLocks noGrp="1"/>
          </p:cNvSpPr>
          <p:nvPr>
            <p:ph type="ftr" sz="quarter" idx="11"/>
          </p:nvPr>
        </p:nvSpPr>
        <p:spPr/>
        <p:txBody>
          <a:bodyPr/>
          <a:lstStyle>
            <a:lvl1pPr>
              <a:defRPr/>
            </a:lvl1pPr>
          </a:lstStyle>
          <a:p>
            <a:pPr>
              <a:defRPr/>
            </a:pPr>
            <a:endParaRPr lang="cs-CZ"/>
          </a:p>
        </p:txBody>
      </p:sp>
      <p:sp>
        <p:nvSpPr>
          <p:cNvPr id="9" name="Zástupný symbol pro číslo snímku 5"/>
          <p:cNvSpPr>
            <a:spLocks noGrp="1"/>
          </p:cNvSpPr>
          <p:nvPr>
            <p:ph type="sldNum" sz="quarter" idx="12"/>
          </p:nvPr>
        </p:nvSpPr>
        <p:spPr/>
        <p:txBody>
          <a:bodyPr/>
          <a:lstStyle>
            <a:lvl1pPr>
              <a:defRPr/>
            </a:lvl1pPr>
          </a:lstStyle>
          <a:p>
            <a:pPr>
              <a:defRPr/>
            </a:pPr>
            <a:fld id="{AE9567F3-9098-46B6-9EF6-8D5C1360AAD6}" type="slidenum">
              <a:rPr lang="cs-CZ"/>
              <a:pPr>
                <a:defRPr/>
              </a:pPr>
              <a:t>‹#›</a:t>
            </a:fld>
            <a:endParaRPr lang="cs-CZ"/>
          </a:p>
        </p:txBody>
      </p:sp>
    </p:spTree>
  </p:cSld>
  <p:clrMapOvr>
    <a:masterClrMapping/>
  </p:clrMapOvr>
  <p:transition advClick="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datum 3"/>
          <p:cNvSpPr>
            <a:spLocks noGrp="1"/>
          </p:cNvSpPr>
          <p:nvPr>
            <p:ph type="dt" sz="half" idx="10"/>
          </p:nvPr>
        </p:nvSpPr>
        <p:spPr/>
        <p:txBody>
          <a:bodyPr/>
          <a:lstStyle>
            <a:lvl1pPr>
              <a:defRPr/>
            </a:lvl1pPr>
          </a:lstStyle>
          <a:p>
            <a:pPr>
              <a:defRPr/>
            </a:pPr>
            <a:fld id="{C88DE150-AC39-44CC-BBB6-DD6E16F9E650}" type="datetimeFigureOut">
              <a:rPr lang="cs-CZ"/>
              <a:pPr>
                <a:defRPr/>
              </a:pPr>
              <a:t>12.5.2012</a:t>
            </a:fld>
            <a:endParaRPr lang="cs-CZ"/>
          </a:p>
        </p:txBody>
      </p:sp>
      <p:sp>
        <p:nvSpPr>
          <p:cNvPr id="4" name="Zástupný symbol pro zápatí 4"/>
          <p:cNvSpPr>
            <a:spLocks noGrp="1"/>
          </p:cNvSpPr>
          <p:nvPr>
            <p:ph type="ftr" sz="quarter" idx="11"/>
          </p:nvPr>
        </p:nvSpPr>
        <p:spPr/>
        <p:txBody>
          <a:bodyPr/>
          <a:lstStyle>
            <a:lvl1pPr>
              <a:defRPr/>
            </a:lvl1pPr>
          </a:lstStyle>
          <a:p>
            <a:pPr>
              <a:defRPr/>
            </a:pPr>
            <a:endParaRPr lang="cs-CZ"/>
          </a:p>
        </p:txBody>
      </p:sp>
      <p:sp>
        <p:nvSpPr>
          <p:cNvPr id="5" name="Zástupný symbol pro číslo snímku 5"/>
          <p:cNvSpPr>
            <a:spLocks noGrp="1"/>
          </p:cNvSpPr>
          <p:nvPr>
            <p:ph type="sldNum" sz="quarter" idx="12"/>
          </p:nvPr>
        </p:nvSpPr>
        <p:spPr/>
        <p:txBody>
          <a:bodyPr/>
          <a:lstStyle>
            <a:lvl1pPr>
              <a:defRPr/>
            </a:lvl1pPr>
          </a:lstStyle>
          <a:p>
            <a:pPr>
              <a:defRPr/>
            </a:pPr>
            <a:fld id="{C1091538-5FBE-4C25-AB24-11CE6821AA8E}" type="slidenum">
              <a:rPr lang="cs-CZ"/>
              <a:pPr>
                <a:defRPr/>
              </a:pPr>
              <a:t>‹#›</a:t>
            </a:fld>
            <a:endParaRPr lang="cs-CZ"/>
          </a:p>
        </p:txBody>
      </p:sp>
    </p:spTree>
  </p:cSld>
  <p:clrMapOvr>
    <a:masterClrMapping/>
  </p:clrMapOvr>
  <p:transition advClick="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3"/>
          <p:cNvSpPr>
            <a:spLocks noGrp="1"/>
          </p:cNvSpPr>
          <p:nvPr>
            <p:ph type="dt" sz="half" idx="10"/>
          </p:nvPr>
        </p:nvSpPr>
        <p:spPr/>
        <p:txBody>
          <a:bodyPr/>
          <a:lstStyle>
            <a:lvl1pPr>
              <a:defRPr/>
            </a:lvl1pPr>
          </a:lstStyle>
          <a:p>
            <a:pPr>
              <a:defRPr/>
            </a:pPr>
            <a:fld id="{03A9D486-F69F-4C15-8C98-7DE80CDF3F9B}" type="datetimeFigureOut">
              <a:rPr lang="cs-CZ"/>
              <a:pPr>
                <a:defRPr/>
              </a:pPr>
              <a:t>12.5.2012</a:t>
            </a:fld>
            <a:endParaRPr lang="cs-CZ"/>
          </a:p>
        </p:txBody>
      </p:sp>
      <p:sp>
        <p:nvSpPr>
          <p:cNvPr id="3" name="Zástupný symbol pro zápatí 4"/>
          <p:cNvSpPr>
            <a:spLocks noGrp="1"/>
          </p:cNvSpPr>
          <p:nvPr>
            <p:ph type="ftr" sz="quarter" idx="11"/>
          </p:nvPr>
        </p:nvSpPr>
        <p:spPr/>
        <p:txBody>
          <a:bodyPr/>
          <a:lstStyle>
            <a:lvl1pPr>
              <a:defRPr/>
            </a:lvl1pPr>
          </a:lstStyle>
          <a:p>
            <a:pPr>
              <a:defRPr/>
            </a:pPr>
            <a:endParaRPr lang="cs-CZ"/>
          </a:p>
        </p:txBody>
      </p:sp>
      <p:sp>
        <p:nvSpPr>
          <p:cNvPr id="4" name="Zástupný symbol pro číslo snímku 5"/>
          <p:cNvSpPr>
            <a:spLocks noGrp="1"/>
          </p:cNvSpPr>
          <p:nvPr>
            <p:ph type="sldNum" sz="quarter" idx="12"/>
          </p:nvPr>
        </p:nvSpPr>
        <p:spPr/>
        <p:txBody>
          <a:bodyPr/>
          <a:lstStyle>
            <a:lvl1pPr>
              <a:defRPr/>
            </a:lvl1pPr>
          </a:lstStyle>
          <a:p>
            <a:pPr>
              <a:defRPr/>
            </a:pPr>
            <a:fld id="{A87115DE-18FC-4C56-998C-3A8BBE148547}" type="slidenum">
              <a:rPr lang="cs-CZ"/>
              <a:pPr>
                <a:defRPr/>
              </a:pPr>
              <a:t>‹#›</a:t>
            </a:fld>
            <a:endParaRPr lang="cs-CZ"/>
          </a:p>
        </p:txBody>
      </p:sp>
    </p:spTree>
  </p:cSld>
  <p:clrMapOvr>
    <a:masterClrMapping/>
  </p:clrMapOvr>
  <p:transition advClick="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Klepnutím lze upravit styl předlohy nadpisů.</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Zástupný symbol pro datum 3"/>
          <p:cNvSpPr>
            <a:spLocks noGrp="1"/>
          </p:cNvSpPr>
          <p:nvPr>
            <p:ph type="dt" sz="half" idx="10"/>
          </p:nvPr>
        </p:nvSpPr>
        <p:spPr/>
        <p:txBody>
          <a:bodyPr/>
          <a:lstStyle>
            <a:lvl1pPr>
              <a:defRPr/>
            </a:lvl1pPr>
          </a:lstStyle>
          <a:p>
            <a:pPr>
              <a:defRPr/>
            </a:pPr>
            <a:fld id="{4B5A4ACB-63DF-4DDE-93C0-D0399063BD0C}" type="datetimeFigureOut">
              <a:rPr lang="cs-CZ"/>
              <a:pPr>
                <a:defRPr/>
              </a:pPr>
              <a:t>12.5.2012</a:t>
            </a:fld>
            <a:endParaRPr lang="cs-CZ"/>
          </a:p>
        </p:txBody>
      </p:sp>
      <p:sp>
        <p:nvSpPr>
          <p:cNvPr id="6" name="Zástupný symbol pro zápatí 4"/>
          <p:cNvSpPr>
            <a:spLocks noGrp="1"/>
          </p:cNvSpPr>
          <p:nvPr>
            <p:ph type="ftr" sz="quarter" idx="11"/>
          </p:nvPr>
        </p:nvSpPr>
        <p:spPr/>
        <p:txBody>
          <a:bodyPr/>
          <a:lstStyle>
            <a:lvl1pPr>
              <a:defRPr/>
            </a:lvl1pPr>
          </a:lstStyle>
          <a:p>
            <a:pPr>
              <a:defRPr/>
            </a:pPr>
            <a:endParaRPr lang="cs-CZ"/>
          </a:p>
        </p:txBody>
      </p:sp>
      <p:sp>
        <p:nvSpPr>
          <p:cNvPr id="7" name="Zástupný symbol pro číslo snímku 5"/>
          <p:cNvSpPr>
            <a:spLocks noGrp="1"/>
          </p:cNvSpPr>
          <p:nvPr>
            <p:ph type="sldNum" sz="quarter" idx="12"/>
          </p:nvPr>
        </p:nvSpPr>
        <p:spPr/>
        <p:txBody>
          <a:bodyPr/>
          <a:lstStyle>
            <a:lvl1pPr>
              <a:defRPr/>
            </a:lvl1pPr>
          </a:lstStyle>
          <a:p>
            <a:pPr>
              <a:defRPr/>
            </a:pPr>
            <a:fld id="{11102FEE-01CE-462C-A85D-42DDE9F21A60}" type="slidenum">
              <a:rPr lang="cs-CZ"/>
              <a:pPr>
                <a:defRPr/>
              </a:pPr>
              <a:t>‹#›</a:t>
            </a:fld>
            <a:endParaRPr lang="cs-CZ"/>
          </a:p>
        </p:txBody>
      </p:sp>
    </p:spTree>
  </p:cSld>
  <p:clrMapOvr>
    <a:masterClrMapping/>
  </p:clrMapOvr>
  <p:transition advClick="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Klepnutím lze upravit styl předlohy nadpisů.</a:t>
            </a:r>
            <a:endParaRPr lang="cs-CZ"/>
          </a:p>
        </p:txBody>
      </p:sp>
      <p:sp>
        <p:nvSpPr>
          <p:cNvPr id="3" name="Zástupný symbol pro obrázek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cs-CZ" noProof="0"/>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Zástupný symbol pro datum 3"/>
          <p:cNvSpPr>
            <a:spLocks noGrp="1"/>
          </p:cNvSpPr>
          <p:nvPr>
            <p:ph type="dt" sz="half" idx="10"/>
          </p:nvPr>
        </p:nvSpPr>
        <p:spPr/>
        <p:txBody>
          <a:bodyPr/>
          <a:lstStyle>
            <a:lvl1pPr>
              <a:defRPr/>
            </a:lvl1pPr>
          </a:lstStyle>
          <a:p>
            <a:pPr>
              <a:defRPr/>
            </a:pPr>
            <a:fld id="{41AF517D-083E-41DF-AC2C-FCCD5783241D}" type="datetimeFigureOut">
              <a:rPr lang="cs-CZ"/>
              <a:pPr>
                <a:defRPr/>
              </a:pPr>
              <a:t>12.5.2012</a:t>
            </a:fld>
            <a:endParaRPr lang="cs-CZ"/>
          </a:p>
        </p:txBody>
      </p:sp>
      <p:sp>
        <p:nvSpPr>
          <p:cNvPr id="6" name="Zástupný symbol pro zápatí 4"/>
          <p:cNvSpPr>
            <a:spLocks noGrp="1"/>
          </p:cNvSpPr>
          <p:nvPr>
            <p:ph type="ftr" sz="quarter" idx="11"/>
          </p:nvPr>
        </p:nvSpPr>
        <p:spPr/>
        <p:txBody>
          <a:bodyPr/>
          <a:lstStyle>
            <a:lvl1pPr>
              <a:defRPr/>
            </a:lvl1pPr>
          </a:lstStyle>
          <a:p>
            <a:pPr>
              <a:defRPr/>
            </a:pPr>
            <a:endParaRPr lang="cs-CZ"/>
          </a:p>
        </p:txBody>
      </p:sp>
      <p:sp>
        <p:nvSpPr>
          <p:cNvPr id="7" name="Zástupný symbol pro číslo snímku 5"/>
          <p:cNvSpPr>
            <a:spLocks noGrp="1"/>
          </p:cNvSpPr>
          <p:nvPr>
            <p:ph type="sldNum" sz="quarter" idx="12"/>
          </p:nvPr>
        </p:nvSpPr>
        <p:spPr/>
        <p:txBody>
          <a:bodyPr/>
          <a:lstStyle>
            <a:lvl1pPr>
              <a:defRPr/>
            </a:lvl1pPr>
          </a:lstStyle>
          <a:p>
            <a:pPr>
              <a:defRPr/>
            </a:pPr>
            <a:fld id="{D8650605-373D-4F8E-A1D6-88289FB8E6F5}" type="slidenum">
              <a:rPr lang="cs-CZ"/>
              <a:pPr>
                <a:defRPr/>
              </a:pPr>
              <a:t>‹#›</a:t>
            </a:fld>
            <a:endParaRPr lang="cs-CZ"/>
          </a:p>
        </p:txBody>
      </p:sp>
    </p:spTree>
  </p:cSld>
  <p:clrMapOvr>
    <a:masterClrMapping/>
  </p:clrMapOvr>
  <p:transition advClick="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122" name="Zástupný symbol pro nadpis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cs-CZ" smtClean="0"/>
              <a:t>Klepnutím lze upravit styl předlohy nadpisů.</a:t>
            </a:r>
          </a:p>
        </p:txBody>
      </p:sp>
      <p:sp>
        <p:nvSpPr>
          <p:cNvPr id="5123" name="Zástupný symbol pro text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F0075ECE-C631-4879-AE08-23D48A77C508}" type="datetimeFigureOut">
              <a:rPr lang="cs-CZ"/>
              <a:pPr>
                <a:defRPr/>
              </a:pPr>
              <a:t>12.5.2012</a:t>
            </a:fld>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4DB209E0-59C4-4269-893F-221ACF42236A}" type="slidenum">
              <a:rPr lang="cs-CZ"/>
              <a:pPr>
                <a:defRPr/>
              </a:pPr>
              <a:t>‹#›</a:t>
            </a:fld>
            <a:endParaRPr lang="cs-CZ"/>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advClick="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7.xml"/><Relationship Id="rId1" Type="http://schemas.openxmlformats.org/officeDocument/2006/relationships/vmlDrawing" Target="../drawings/vmlDrawing2.v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7.xml"/><Relationship Id="rId1" Type="http://schemas.openxmlformats.org/officeDocument/2006/relationships/vmlDrawing" Target="../drawings/vmlDrawing3.v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vmlDrawing" Target="../drawings/vmlDrawing4.v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ovéPole 1"/>
          <p:cNvSpPr txBox="1">
            <a:spLocks noChangeArrowheads="1"/>
          </p:cNvSpPr>
          <p:nvPr/>
        </p:nvSpPr>
        <p:spPr bwMode="auto">
          <a:xfrm>
            <a:off x="500063" y="735013"/>
            <a:ext cx="8143875" cy="5262562"/>
          </a:xfrm>
          <a:prstGeom prst="rect">
            <a:avLst/>
          </a:prstGeom>
          <a:noFill/>
          <a:ln w="9525">
            <a:noFill/>
            <a:miter lim="800000"/>
            <a:headEnd/>
            <a:tailEnd/>
          </a:ln>
        </p:spPr>
        <p:txBody>
          <a:bodyPr>
            <a:spAutoFit/>
          </a:bodyPr>
          <a:lstStyle/>
          <a:p>
            <a:pPr algn="ctr"/>
            <a:r>
              <a:rPr lang="sk-SK" sz="2800" b="1">
                <a:solidFill>
                  <a:srgbClr val="C00000"/>
                </a:solidFill>
                <a:latin typeface="Comic Sans MS" pitchFamily="66" charset="0"/>
              </a:rPr>
              <a:t>Návod – ako používať a využívať </a:t>
            </a:r>
          </a:p>
          <a:p>
            <a:pPr algn="ctr"/>
            <a:r>
              <a:rPr lang="sk-SK" sz="2800" b="1" u="sng">
                <a:solidFill>
                  <a:srgbClr val="C00000"/>
                </a:solidFill>
                <a:latin typeface="Comic Sans MS" pitchFamily="66" charset="0"/>
              </a:rPr>
              <a:t>možnosti ukazovateľa</a:t>
            </a:r>
            <a:r>
              <a:rPr lang="sk-SK" sz="2800" b="1">
                <a:solidFill>
                  <a:srgbClr val="C00000"/>
                </a:solidFill>
                <a:latin typeface="Comic Sans MS" pitchFamily="66" charset="0"/>
              </a:rPr>
              <a:t>, čiže zvýrazňovač, </a:t>
            </a:r>
          </a:p>
          <a:p>
            <a:pPr algn="ctr"/>
            <a:r>
              <a:rPr lang="sk-SK" sz="2800" b="1">
                <a:solidFill>
                  <a:srgbClr val="C00000"/>
                </a:solidFill>
                <a:latin typeface="Comic Sans MS" pitchFamily="66" charset="0"/>
              </a:rPr>
              <a:t>popisovač a guličkové pero v PP</a:t>
            </a:r>
          </a:p>
          <a:p>
            <a:pPr algn="ctr"/>
            <a:r>
              <a:rPr lang="sk-SK" sz="2800" b="1">
                <a:solidFill>
                  <a:srgbClr val="C00000"/>
                </a:solidFill>
                <a:latin typeface="Comic Sans MS" pitchFamily="66" charset="0"/>
              </a:rPr>
              <a:t>/snáď sa to dá nazvať i grafický perom/.</a:t>
            </a:r>
          </a:p>
          <a:p>
            <a:pPr algn="ctr"/>
            <a:endParaRPr lang="sk-SK" sz="2800">
              <a:latin typeface="Comic Sans MS" pitchFamily="66" charset="0"/>
            </a:endParaRPr>
          </a:p>
          <a:p>
            <a:pPr algn="ctr"/>
            <a:r>
              <a:rPr lang="sk-SK" sz="2800">
                <a:latin typeface="Comic Sans MS" pitchFamily="66" charset="0"/>
              </a:rPr>
              <a:t>...pri práci s prezentáciou sa dá priamo do práce vstupovať nielen vpisovaním do textboxov alebo klikaním na jednotlivé obrázky ale aj priamo vpisovať perom. Dá sa navoliť aj farebnosť. Ponúkam návod, ak sa niekomu zíde, budem rada.</a:t>
            </a:r>
          </a:p>
          <a:p>
            <a:pPr algn="ctr"/>
            <a:endParaRPr lang="sk-SK" sz="2800">
              <a:latin typeface="Comic Sans MS" pitchFamily="66" charset="0"/>
            </a:endParaRPr>
          </a:p>
          <a:p>
            <a:pPr algn="ctr"/>
            <a:r>
              <a:rPr lang="sk-SK" sz="2800">
                <a:latin typeface="Comic Sans MS" pitchFamily="66" charset="0"/>
              </a:rPr>
              <a:t>Vypracovala: Elena Maninová </a:t>
            </a:r>
          </a:p>
        </p:txBody>
      </p:sp>
      <p:sp>
        <p:nvSpPr>
          <p:cNvPr id="3" name="Šipka doprava 2">
            <a:hlinkClick r:id="" action="ppaction://hlinkshowjump?jump=nextslide"/>
          </p:cNvPr>
          <p:cNvSpPr/>
          <p:nvPr/>
        </p:nvSpPr>
        <p:spPr>
          <a:xfrm>
            <a:off x="7215206" y="5786454"/>
            <a:ext cx="1714512" cy="857256"/>
          </a:xfrm>
          <a:prstGeom prst="rightArrow">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k-SK"/>
          </a:p>
        </p:txBody>
      </p:sp>
    </p:spTree>
  </p:cSld>
  <p:clrMapOvr>
    <a:masterClrMapping/>
  </p:clrMapOvr>
  <p:transition advClick="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8" name="Zaoblený obdélník 7"/>
          <p:cNvSpPr/>
          <p:nvPr/>
        </p:nvSpPr>
        <p:spPr>
          <a:xfrm>
            <a:off x="71438" y="6429375"/>
            <a:ext cx="1357312" cy="357188"/>
          </a:xfrm>
          <a:prstGeom prst="roundRect">
            <a:avLst>
              <a:gd name="adj" fmla="val 41905"/>
            </a:avLst>
          </a:prstGeom>
          <a:solidFill>
            <a:schemeClr val="accent2">
              <a:alpha val="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k-SK"/>
          </a:p>
        </p:txBody>
      </p:sp>
      <p:sp>
        <p:nvSpPr>
          <p:cNvPr id="3076" name="TextovéPole 8"/>
          <p:cNvSpPr txBox="1">
            <a:spLocks noChangeArrowheads="1"/>
          </p:cNvSpPr>
          <p:nvPr/>
        </p:nvSpPr>
        <p:spPr bwMode="auto">
          <a:xfrm>
            <a:off x="2286000" y="500063"/>
            <a:ext cx="4786313" cy="1200150"/>
          </a:xfrm>
          <a:prstGeom prst="rect">
            <a:avLst/>
          </a:prstGeom>
          <a:noFill/>
          <a:ln w="9525">
            <a:noFill/>
            <a:miter lim="800000"/>
            <a:headEnd/>
            <a:tailEnd/>
          </a:ln>
        </p:spPr>
        <p:txBody>
          <a:bodyPr>
            <a:spAutoFit/>
          </a:bodyPr>
          <a:lstStyle/>
          <a:p>
            <a:pPr algn="ctr"/>
            <a:r>
              <a:rPr lang="sk-SK">
                <a:latin typeface="Calibri" pitchFamily="34" charset="0"/>
              </a:rPr>
              <a:t>Po spustení prezentácie tlačidlom F5 si všimneme v ľavom dolnom rohu ikonky. Pri kontakte </a:t>
            </a:r>
          </a:p>
          <a:p>
            <a:pPr algn="ctr"/>
            <a:r>
              <a:rPr lang="sk-SK">
                <a:latin typeface="Calibri" pitchFamily="34" charset="0"/>
              </a:rPr>
              <a:t>s myškou ľavým tl. sa zviditeľnia a my môžeme vyberať pero, aké sa nám hodí.  Skúste to teraz. </a:t>
            </a:r>
          </a:p>
        </p:txBody>
      </p:sp>
      <p:pic>
        <p:nvPicPr>
          <p:cNvPr id="3077" name="Picture 5"/>
          <p:cNvPicPr>
            <a:picLocks noChangeAspect="1" noChangeArrowheads="1"/>
          </p:cNvPicPr>
          <p:nvPr/>
        </p:nvPicPr>
        <p:blipFill>
          <a:blip r:embed="rId4"/>
          <a:srcRect l="7617" t="89999" r="76563" b="-1251"/>
          <a:stretch>
            <a:fillRect/>
          </a:stretch>
        </p:blipFill>
        <p:spPr bwMode="auto">
          <a:xfrm>
            <a:off x="2714625" y="2714625"/>
            <a:ext cx="1928813" cy="857250"/>
          </a:xfrm>
          <a:prstGeom prst="rect">
            <a:avLst/>
          </a:prstGeom>
          <a:noFill/>
          <a:ln w="9525">
            <a:noFill/>
            <a:miter lim="800000"/>
            <a:headEnd/>
            <a:tailEnd/>
          </a:ln>
        </p:spPr>
      </p:pic>
      <p:pic>
        <p:nvPicPr>
          <p:cNvPr id="1035" name="Picture 9"/>
          <p:cNvPicPr>
            <a:picLocks noChangeAspect="1" noChangeArrowheads="1"/>
          </p:cNvPicPr>
          <p:nvPr/>
        </p:nvPicPr>
        <p:blipFill>
          <a:blip r:embed="rId5"/>
          <a:srcRect l="8203" t="70313" r="68945" b="626"/>
          <a:stretch>
            <a:fillRect/>
          </a:stretch>
        </p:blipFill>
        <p:spPr bwMode="auto">
          <a:xfrm>
            <a:off x="4572000" y="4572000"/>
            <a:ext cx="1976438" cy="1571625"/>
          </a:xfrm>
          <a:prstGeom prst="rect">
            <a:avLst/>
          </a:prstGeom>
          <a:noFill/>
          <a:ln w="9525">
            <a:noFill/>
            <a:miter lim="800000"/>
            <a:headEnd/>
            <a:tailEnd/>
          </a:ln>
        </p:spPr>
      </p:pic>
      <p:cxnSp>
        <p:nvCxnSpPr>
          <p:cNvPr id="13" name="Přímá spojovací šipka 12"/>
          <p:cNvCxnSpPr/>
          <p:nvPr/>
        </p:nvCxnSpPr>
        <p:spPr>
          <a:xfrm rot="5400000" flipH="1" flipV="1">
            <a:off x="4393407" y="3964781"/>
            <a:ext cx="1714500" cy="71437"/>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cxnSp>
        <p:nvCxnSpPr>
          <p:cNvPr id="15" name="Přímá spojovací šipka 14"/>
          <p:cNvCxnSpPr/>
          <p:nvPr/>
        </p:nvCxnSpPr>
        <p:spPr>
          <a:xfrm rot="5400000" flipH="1" flipV="1">
            <a:off x="4607719" y="4188619"/>
            <a:ext cx="1581150" cy="61912"/>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Přímá spojovací šipka 15"/>
          <p:cNvCxnSpPr/>
          <p:nvPr/>
        </p:nvCxnSpPr>
        <p:spPr>
          <a:xfrm rot="5400000" flipH="1" flipV="1">
            <a:off x="5014119" y="4637882"/>
            <a:ext cx="1123950" cy="30162"/>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1039" name="TextovéPole 10"/>
          <p:cNvSpPr txBox="1">
            <a:spLocks noChangeArrowheads="1"/>
          </p:cNvSpPr>
          <p:nvPr/>
        </p:nvSpPr>
        <p:spPr bwMode="auto">
          <a:xfrm>
            <a:off x="3500438" y="6076950"/>
            <a:ext cx="3929062" cy="831850"/>
          </a:xfrm>
          <a:prstGeom prst="rect">
            <a:avLst/>
          </a:prstGeom>
          <a:noFill/>
          <a:ln w="9525">
            <a:noFill/>
            <a:miter lim="800000"/>
            <a:headEnd/>
            <a:tailEnd/>
          </a:ln>
        </p:spPr>
        <p:txBody>
          <a:bodyPr>
            <a:spAutoFit/>
          </a:bodyPr>
          <a:lstStyle/>
          <a:p>
            <a:pPr algn="ctr"/>
            <a:r>
              <a:rPr lang="sk-SK" sz="1600">
                <a:latin typeface="Calibri" pitchFamily="34" charset="0"/>
              </a:rPr>
              <a:t>Ak chcete ďalej pracovať s prezentáciou, </a:t>
            </a:r>
          </a:p>
          <a:p>
            <a:pPr algn="ctr"/>
            <a:r>
              <a:rPr lang="sk-SK" sz="1600">
                <a:latin typeface="Calibri" pitchFamily="34" charset="0"/>
              </a:rPr>
              <a:t>musíte si prepnúť znova na šípku.</a:t>
            </a:r>
          </a:p>
          <a:p>
            <a:endParaRPr lang="sk-SK" sz="1600"/>
          </a:p>
        </p:txBody>
      </p:sp>
      <p:sp>
        <p:nvSpPr>
          <p:cNvPr id="12" name="Šipka doprava 11">
            <a:hlinkClick r:id="" action="ppaction://hlinkshowjump?jump=nextslide"/>
          </p:cNvPr>
          <p:cNvSpPr/>
          <p:nvPr/>
        </p:nvSpPr>
        <p:spPr>
          <a:xfrm>
            <a:off x="7215206" y="5786454"/>
            <a:ext cx="1714512" cy="857256"/>
          </a:xfrm>
          <a:prstGeom prst="rightArrow">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k-SK"/>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3076">
                                            <p:txEl>
                                              <p:pRg st="0" end="0"/>
                                            </p:txEl>
                                          </p:spTgt>
                                        </p:tgtEl>
                                        <p:attrNameLst>
                                          <p:attrName>style.visibility</p:attrName>
                                        </p:attrNameLst>
                                      </p:cBhvr>
                                      <p:to>
                                        <p:strVal val="visible"/>
                                      </p:to>
                                    </p:set>
                                    <p:anim calcmode="lin" valueType="num">
                                      <p:cBhvr>
                                        <p:cTn id="12" dur="500" fill="hold"/>
                                        <p:tgtEl>
                                          <p:spTgt spid="3076">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3076">
                                            <p:txEl>
                                              <p:pRg st="0" end="0"/>
                                            </p:txEl>
                                          </p:spTgt>
                                        </p:tgtEl>
                                        <p:attrNameLst>
                                          <p:attrName>ppt_y</p:attrName>
                                        </p:attrNameLst>
                                      </p:cBhvr>
                                      <p:tavLst>
                                        <p:tav tm="0">
                                          <p:val>
                                            <p:strVal val="#ppt_y"/>
                                          </p:val>
                                        </p:tav>
                                        <p:tav tm="100000">
                                          <p:val>
                                            <p:strVal val="#ppt_y"/>
                                          </p:val>
                                        </p:tav>
                                      </p:tavLst>
                                    </p:anim>
                                    <p:anim calcmode="lin" valueType="num">
                                      <p:cBhvr>
                                        <p:cTn id="14" dur="500" fill="hold"/>
                                        <p:tgtEl>
                                          <p:spTgt spid="3076">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3076">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3076">
                                            <p:txEl>
                                              <p:pRg st="0" end="0"/>
                                            </p:txEl>
                                          </p:spTgt>
                                        </p:tgtEl>
                                      </p:cBhvr>
                                    </p:animEffect>
                                  </p:childTnLst>
                                </p:cTn>
                              </p:par>
                              <p:par>
                                <p:cTn id="17" presetID="41" presetClass="entr" presetSubtype="0" fill="hold" grpId="0" nodeType="withEffect">
                                  <p:stCondLst>
                                    <p:cond delay="0"/>
                                  </p:stCondLst>
                                  <p:iterate type="lt">
                                    <p:tmPct val="10000"/>
                                  </p:iterate>
                                  <p:childTnLst>
                                    <p:set>
                                      <p:cBhvr>
                                        <p:cTn id="18" dur="1" fill="hold">
                                          <p:stCondLst>
                                            <p:cond delay="0"/>
                                          </p:stCondLst>
                                        </p:cTn>
                                        <p:tgtEl>
                                          <p:spTgt spid="3076">
                                            <p:txEl>
                                              <p:pRg st="1" end="1"/>
                                            </p:txEl>
                                          </p:spTgt>
                                        </p:tgtEl>
                                        <p:attrNameLst>
                                          <p:attrName>style.visibility</p:attrName>
                                        </p:attrNameLst>
                                      </p:cBhvr>
                                      <p:to>
                                        <p:strVal val="visible"/>
                                      </p:to>
                                    </p:set>
                                    <p:anim calcmode="lin" valueType="num">
                                      <p:cBhvr>
                                        <p:cTn id="19" dur="500" fill="hold"/>
                                        <p:tgtEl>
                                          <p:spTgt spid="3076">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20" dur="500" fill="hold"/>
                                        <p:tgtEl>
                                          <p:spTgt spid="3076">
                                            <p:txEl>
                                              <p:pRg st="1" end="1"/>
                                            </p:txEl>
                                          </p:spTgt>
                                        </p:tgtEl>
                                        <p:attrNameLst>
                                          <p:attrName>ppt_y</p:attrName>
                                        </p:attrNameLst>
                                      </p:cBhvr>
                                      <p:tavLst>
                                        <p:tav tm="0">
                                          <p:val>
                                            <p:strVal val="#ppt_y"/>
                                          </p:val>
                                        </p:tav>
                                        <p:tav tm="100000">
                                          <p:val>
                                            <p:strVal val="#ppt_y"/>
                                          </p:val>
                                        </p:tav>
                                      </p:tavLst>
                                    </p:anim>
                                    <p:anim calcmode="lin" valueType="num">
                                      <p:cBhvr>
                                        <p:cTn id="21" dur="500" fill="hold"/>
                                        <p:tgtEl>
                                          <p:spTgt spid="3076">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2" dur="500" fill="hold"/>
                                        <p:tgtEl>
                                          <p:spTgt spid="3076">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3" dur="500" tmFilter="0,0; .5, 1; 1, 1"/>
                                        <p:tgtEl>
                                          <p:spTgt spid="3076">
                                            <p:txEl>
                                              <p:pRg st="1" end="1"/>
                                            </p:txEl>
                                          </p:spTgt>
                                        </p:tgtEl>
                                      </p:cBhvr>
                                    </p:animEffect>
                                  </p:childTnLst>
                                </p:cTn>
                              </p:par>
                            </p:childTnLst>
                          </p:cTn>
                        </p:par>
                        <p:par>
                          <p:cTn id="24" fill="hold">
                            <p:stCondLst>
                              <p:cond delay="4750"/>
                            </p:stCondLst>
                            <p:childTnLst>
                              <p:par>
                                <p:cTn id="25" presetID="47" presetClass="entr" presetSubtype="0" fill="hold" nodeType="afterEffect">
                                  <p:stCondLst>
                                    <p:cond delay="0"/>
                                  </p:stCondLst>
                                  <p:childTnLst>
                                    <p:set>
                                      <p:cBhvr>
                                        <p:cTn id="26" dur="1" fill="hold">
                                          <p:stCondLst>
                                            <p:cond delay="0"/>
                                          </p:stCondLst>
                                        </p:cTn>
                                        <p:tgtEl>
                                          <p:spTgt spid="3077"/>
                                        </p:tgtEl>
                                        <p:attrNameLst>
                                          <p:attrName>style.visibility</p:attrName>
                                        </p:attrNameLst>
                                      </p:cBhvr>
                                      <p:to>
                                        <p:strVal val="visible"/>
                                      </p:to>
                                    </p:set>
                                    <p:animEffect transition="in" filter="fade">
                                      <p:cBhvr>
                                        <p:cTn id="27" dur="1000"/>
                                        <p:tgtEl>
                                          <p:spTgt spid="3077"/>
                                        </p:tgtEl>
                                      </p:cBhvr>
                                    </p:animEffect>
                                    <p:anim calcmode="lin" valueType="num">
                                      <p:cBhvr>
                                        <p:cTn id="28" dur="1000" fill="hold"/>
                                        <p:tgtEl>
                                          <p:spTgt spid="3077"/>
                                        </p:tgtEl>
                                        <p:attrNameLst>
                                          <p:attrName>ppt_x</p:attrName>
                                        </p:attrNameLst>
                                      </p:cBhvr>
                                      <p:tavLst>
                                        <p:tav tm="0">
                                          <p:val>
                                            <p:strVal val="#ppt_x"/>
                                          </p:val>
                                        </p:tav>
                                        <p:tav tm="100000">
                                          <p:val>
                                            <p:strVal val="#ppt_x"/>
                                          </p:val>
                                        </p:tav>
                                      </p:tavLst>
                                    </p:anim>
                                    <p:anim calcmode="lin" valueType="num">
                                      <p:cBhvr>
                                        <p:cTn id="29" dur="1000" fill="hold"/>
                                        <p:tgtEl>
                                          <p:spTgt spid="3077"/>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2" presetClass="entr" presetSubtype="4" fill="hold"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fill="hold"/>
                                        <p:tgtEl>
                                          <p:spTgt spid="13"/>
                                        </p:tgtEl>
                                        <p:attrNameLst>
                                          <p:attrName>ppt_x</p:attrName>
                                        </p:attrNameLst>
                                      </p:cBhvr>
                                      <p:tavLst>
                                        <p:tav tm="0">
                                          <p:val>
                                            <p:strVal val="#ppt_x"/>
                                          </p:val>
                                        </p:tav>
                                        <p:tav tm="100000">
                                          <p:val>
                                            <p:strVal val="#ppt_x"/>
                                          </p:val>
                                        </p:tav>
                                      </p:tavLst>
                                    </p:anim>
                                    <p:anim calcmode="lin" valueType="num">
                                      <p:cBhvr additive="base">
                                        <p:cTn id="34" dur="500" fill="hold"/>
                                        <p:tgtEl>
                                          <p:spTgt spid="13"/>
                                        </p:tgtEl>
                                        <p:attrNameLst>
                                          <p:attrName>ppt_y</p:attrName>
                                        </p:attrNameLst>
                                      </p:cBhvr>
                                      <p:tavLst>
                                        <p:tav tm="0">
                                          <p:val>
                                            <p:strVal val="1+#ppt_h/2"/>
                                          </p:val>
                                        </p:tav>
                                        <p:tav tm="100000">
                                          <p:val>
                                            <p:strVal val="#ppt_y"/>
                                          </p:val>
                                        </p:tav>
                                      </p:tavLst>
                                    </p:anim>
                                  </p:childTnLst>
                                </p:cTn>
                              </p:par>
                            </p:childTnLst>
                          </p:cTn>
                        </p:par>
                        <p:par>
                          <p:cTn id="35" fill="hold">
                            <p:stCondLst>
                              <p:cond delay="6250"/>
                            </p:stCondLst>
                            <p:childTnLst>
                              <p:par>
                                <p:cTn id="36" presetID="2" presetClass="entr" presetSubtype="4" fill="hold"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additive="base">
                                        <p:cTn id="38" dur="500" fill="hold"/>
                                        <p:tgtEl>
                                          <p:spTgt spid="15"/>
                                        </p:tgtEl>
                                        <p:attrNameLst>
                                          <p:attrName>ppt_x</p:attrName>
                                        </p:attrNameLst>
                                      </p:cBhvr>
                                      <p:tavLst>
                                        <p:tav tm="0">
                                          <p:val>
                                            <p:strVal val="#ppt_x"/>
                                          </p:val>
                                        </p:tav>
                                        <p:tav tm="100000">
                                          <p:val>
                                            <p:strVal val="#ppt_x"/>
                                          </p:val>
                                        </p:tav>
                                      </p:tavLst>
                                    </p:anim>
                                    <p:anim calcmode="lin" valueType="num">
                                      <p:cBhvr additive="base">
                                        <p:cTn id="39" dur="500" fill="hold"/>
                                        <p:tgtEl>
                                          <p:spTgt spid="15"/>
                                        </p:tgtEl>
                                        <p:attrNameLst>
                                          <p:attrName>ppt_y</p:attrName>
                                        </p:attrNameLst>
                                      </p:cBhvr>
                                      <p:tavLst>
                                        <p:tav tm="0">
                                          <p:val>
                                            <p:strVal val="1+#ppt_h/2"/>
                                          </p:val>
                                        </p:tav>
                                        <p:tav tm="100000">
                                          <p:val>
                                            <p:strVal val="#ppt_y"/>
                                          </p:val>
                                        </p:tav>
                                      </p:tavLst>
                                    </p:anim>
                                  </p:childTnLst>
                                </p:cTn>
                              </p:par>
                            </p:childTnLst>
                          </p:cTn>
                        </p:par>
                        <p:par>
                          <p:cTn id="40" fill="hold">
                            <p:stCondLst>
                              <p:cond delay="6750"/>
                            </p:stCondLst>
                            <p:childTnLst>
                              <p:par>
                                <p:cTn id="41" presetID="2" presetClass="entr" presetSubtype="4" fill="hold"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additive="base">
                                        <p:cTn id="43" dur="500" fill="hold"/>
                                        <p:tgtEl>
                                          <p:spTgt spid="16"/>
                                        </p:tgtEl>
                                        <p:attrNameLst>
                                          <p:attrName>ppt_x</p:attrName>
                                        </p:attrNameLst>
                                      </p:cBhvr>
                                      <p:tavLst>
                                        <p:tav tm="0">
                                          <p:val>
                                            <p:strVal val="#ppt_x"/>
                                          </p:val>
                                        </p:tav>
                                        <p:tav tm="100000">
                                          <p:val>
                                            <p:strVal val="#ppt_x"/>
                                          </p:val>
                                        </p:tav>
                                      </p:tavLst>
                                    </p:anim>
                                    <p:anim calcmode="lin" valueType="num">
                                      <p:cBhvr additive="base">
                                        <p:cTn id="44" dur="500" fill="hold"/>
                                        <p:tgtEl>
                                          <p:spTgt spid="16"/>
                                        </p:tgtEl>
                                        <p:attrNameLst>
                                          <p:attrName>ppt_y</p:attrName>
                                        </p:attrNameLst>
                                      </p:cBhvr>
                                      <p:tavLst>
                                        <p:tav tm="0">
                                          <p:val>
                                            <p:strVal val="1+#ppt_h/2"/>
                                          </p:val>
                                        </p:tav>
                                        <p:tav tm="100000">
                                          <p:val>
                                            <p:strVal val="#ppt_y"/>
                                          </p:val>
                                        </p:tav>
                                      </p:tavLst>
                                    </p:anim>
                                  </p:childTnLst>
                                </p:cTn>
                              </p:par>
                            </p:childTnLst>
                          </p:cTn>
                        </p:par>
                        <p:par>
                          <p:cTn id="45" fill="hold">
                            <p:stCondLst>
                              <p:cond delay="7250"/>
                            </p:stCondLst>
                            <p:childTnLst>
                              <p:par>
                                <p:cTn id="46" presetID="17" presetClass="entr" presetSubtype="8" fill="hold" nodeType="afterEffect">
                                  <p:stCondLst>
                                    <p:cond delay="0"/>
                                  </p:stCondLst>
                                  <p:childTnLst>
                                    <p:set>
                                      <p:cBhvr>
                                        <p:cTn id="47" dur="1" fill="hold">
                                          <p:stCondLst>
                                            <p:cond delay="0"/>
                                          </p:stCondLst>
                                        </p:cTn>
                                        <p:tgtEl>
                                          <p:inkTgt spid="_x0000_s1026"/>
                                        </p:tgtEl>
                                        <p:attrNameLst>
                                          <p:attrName>style.visibility</p:attrName>
                                        </p:attrNameLst>
                                      </p:cBhvr>
                                      <p:to>
                                        <p:strVal val="visible"/>
                                      </p:to>
                                    </p:set>
                                    <p:anim calcmode="lin" valueType="num">
                                      <p:cBhvr>
                                        <p:cTn id="48" dur="500" fill="hold"/>
                                        <p:tgtEl>
                                          <p:inkTgt spid="_x0000_s1026"/>
                                        </p:tgtEl>
                                        <p:attrNameLst>
                                          <p:attrName>ppt_x</p:attrName>
                                        </p:attrNameLst>
                                      </p:cBhvr>
                                      <p:tavLst>
                                        <p:tav tm="0">
                                          <p:val>
                                            <p:strVal val="#ppt_x-#ppt_w/2"/>
                                          </p:val>
                                        </p:tav>
                                        <p:tav tm="100000">
                                          <p:val>
                                            <p:strVal val="#ppt_x"/>
                                          </p:val>
                                        </p:tav>
                                      </p:tavLst>
                                    </p:anim>
                                    <p:anim calcmode="lin" valueType="num">
                                      <p:cBhvr>
                                        <p:cTn id="49" dur="500" fill="hold"/>
                                        <p:tgtEl>
                                          <p:inkTgt spid="_x0000_s1026"/>
                                        </p:tgtEl>
                                        <p:attrNameLst>
                                          <p:attrName>ppt_y</p:attrName>
                                        </p:attrNameLst>
                                      </p:cBhvr>
                                      <p:tavLst>
                                        <p:tav tm="0">
                                          <p:val>
                                            <p:strVal val="#ppt_y"/>
                                          </p:val>
                                        </p:tav>
                                        <p:tav tm="100000">
                                          <p:val>
                                            <p:strVal val="#ppt_y"/>
                                          </p:val>
                                        </p:tav>
                                      </p:tavLst>
                                    </p:anim>
                                    <p:anim calcmode="lin" valueType="num">
                                      <p:cBhvr>
                                        <p:cTn id="50" dur="500" fill="hold"/>
                                        <p:tgtEl>
                                          <p:inkTgt spid="_x0000_s1026"/>
                                        </p:tgtEl>
                                        <p:attrNameLst>
                                          <p:attrName>ppt_w</p:attrName>
                                        </p:attrNameLst>
                                      </p:cBhvr>
                                      <p:tavLst>
                                        <p:tav tm="0">
                                          <p:val>
                                            <p:fltVal val="0"/>
                                          </p:val>
                                        </p:tav>
                                        <p:tav tm="100000">
                                          <p:val>
                                            <p:strVal val="#ppt_w"/>
                                          </p:val>
                                        </p:tav>
                                      </p:tavLst>
                                    </p:anim>
                                    <p:anim calcmode="lin" valueType="num">
                                      <p:cBhvr>
                                        <p:cTn id="51" dur="500" fill="hold"/>
                                        <p:tgtEl>
                                          <p:inkTgt spid="_x0000_s1026"/>
                                        </p:tgtEl>
                                        <p:attrNameLst>
                                          <p:attrName>ppt_h</p:attrName>
                                        </p:attrNameLst>
                                      </p:cBhvr>
                                      <p:tavLst>
                                        <p:tav tm="0">
                                          <p:val>
                                            <p:strVal val="#ppt_h"/>
                                          </p:val>
                                        </p:tav>
                                        <p:tav tm="100000">
                                          <p:val>
                                            <p:strVal val="#ppt_h"/>
                                          </p:val>
                                        </p:tav>
                                      </p:tavLst>
                                    </p:anim>
                                  </p:childTnLst>
                                </p:cTn>
                              </p:par>
                            </p:childTnLst>
                          </p:cTn>
                        </p:par>
                        <p:par>
                          <p:cTn id="52" fill="hold">
                            <p:stCondLst>
                              <p:cond delay="7750"/>
                            </p:stCondLst>
                            <p:childTnLst>
                              <p:par>
                                <p:cTn id="53" presetID="17" presetClass="entr" presetSubtype="8" fill="hold" nodeType="afterEffect">
                                  <p:stCondLst>
                                    <p:cond delay="0"/>
                                  </p:stCondLst>
                                  <p:childTnLst>
                                    <p:set>
                                      <p:cBhvr>
                                        <p:cTn id="54" dur="1" fill="hold">
                                          <p:stCondLst>
                                            <p:cond delay="0"/>
                                          </p:stCondLst>
                                        </p:cTn>
                                        <p:tgtEl>
                                          <p:inkTgt spid="_x0000_s1027"/>
                                        </p:tgtEl>
                                        <p:attrNameLst>
                                          <p:attrName>style.visibility</p:attrName>
                                        </p:attrNameLst>
                                      </p:cBhvr>
                                      <p:to>
                                        <p:strVal val="visible"/>
                                      </p:to>
                                    </p:set>
                                    <p:anim calcmode="lin" valueType="num">
                                      <p:cBhvr>
                                        <p:cTn id="55" dur="500" fill="hold"/>
                                        <p:tgtEl>
                                          <p:inkTgt spid="_x0000_s1027"/>
                                        </p:tgtEl>
                                        <p:attrNameLst>
                                          <p:attrName>ppt_x</p:attrName>
                                        </p:attrNameLst>
                                      </p:cBhvr>
                                      <p:tavLst>
                                        <p:tav tm="0">
                                          <p:val>
                                            <p:strVal val="#ppt_x-#ppt_w/2"/>
                                          </p:val>
                                        </p:tav>
                                        <p:tav tm="100000">
                                          <p:val>
                                            <p:strVal val="#ppt_x"/>
                                          </p:val>
                                        </p:tav>
                                      </p:tavLst>
                                    </p:anim>
                                    <p:anim calcmode="lin" valueType="num">
                                      <p:cBhvr>
                                        <p:cTn id="56" dur="500" fill="hold"/>
                                        <p:tgtEl>
                                          <p:inkTgt spid="_x0000_s1027"/>
                                        </p:tgtEl>
                                        <p:attrNameLst>
                                          <p:attrName>ppt_y</p:attrName>
                                        </p:attrNameLst>
                                      </p:cBhvr>
                                      <p:tavLst>
                                        <p:tav tm="0">
                                          <p:val>
                                            <p:strVal val="#ppt_y"/>
                                          </p:val>
                                        </p:tav>
                                        <p:tav tm="100000">
                                          <p:val>
                                            <p:strVal val="#ppt_y"/>
                                          </p:val>
                                        </p:tav>
                                      </p:tavLst>
                                    </p:anim>
                                    <p:anim calcmode="lin" valueType="num">
                                      <p:cBhvr>
                                        <p:cTn id="57" dur="500" fill="hold"/>
                                        <p:tgtEl>
                                          <p:inkTgt spid="_x0000_s1027"/>
                                        </p:tgtEl>
                                        <p:attrNameLst>
                                          <p:attrName>ppt_w</p:attrName>
                                        </p:attrNameLst>
                                      </p:cBhvr>
                                      <p:tavLst>
                                        <p:tav tm="0">
                                          <p:val>
                                            <p:fltVal val="0"/>
                                          </p:val>
                                        </p:tav>
                                        <p:tav tm="100000">
                                          <p:val>
                                            <p:strVal val="#ppt_w"/>
                                          </p:val>
                                        </p:tav>
                                      </p:tavLst>
                                    </p:anim>
                                    <p:anim calcmode="lin" valueType="num">
                                      <p:cBhvr>
                                        <p:cTn id="58" dur="500" fill="hold"/>
                                        <p:tgtEl>
                                          <p:inkTgt spid="_x0000_s1027"/>
                                        </p:tgtEl>
                                        <p:attrNameLst>
                                          <p:attrName>ppt_h</p:attrName>
                                        </p:attrNameLst>
                                      </p:cBhvr>
                                      <p:tavLst>
                                        <p:tav tm="0">
                                          <p:val>
                                            <p:strVal val="#ppt_h"/>
                                          </p:val>
                                        </p:tav>
                                        <p:tav tm="100000">
                                          <p:val>
                                            <p:strVal val="#ppt_h"/>
                                          </p:val>
                                        </p:tav>
                                      </p:tavLst>
                                    </p:anim>
                                  </p:childTnLst>
                                </p:cTn>
                              </p:par>
                            </p:childTnLst>
                          </p:cTn>
                        </p:par>
                        <p:par>
                          <p:cTn id="59" fill="hold">
                            <p:stCondLst>
                              <p:cond delay="8250"/>
                            </p:stCondLst>
                            <p:childTnLst>
                              <p:par>
                                <p:cTn id="60" presetID="17" presetClass="entr" presetSubtype="8" fill="hold" nodeType="afterEffect">
                                  <p:stCondLst>
                                    <p:cond delay="0"/>
                                  </p:stCondLst>
                                  <p:childTnLst>
                                    <p:set>
                                      <p:cBhvr>
                                        <p:cTn id="61" dur="1" fill="hold">
                                          <p:stCondLst>
                                            <p:cond delay="0"/>
                                          </p:stCondLst>
                                        </p:cTn>
                                        <p:tgtEl>
                                          <p:inkTgt spid="_x0000_s1028"/>
                                        </p:tgtEl>
                                        <p:attrNameLst>
                                          <p:attrName>style.visibility</p:attrName>
                                        </p:attrNameLst>
                                      </p:cBhvr>
                                      <p:to>
                                        <p:strVal val="visible"/>
                                      </p:to>
                                    </p:set>
                                    <p:anim calcmode="lin" valueType="num">
                                      <p:cBhvr>
                                        <p:cTn id="62" dur="500" fill="hold"/>
                                        <p:tgtEl>
                                          <p:inkTgt spid="_x0000_s1028"/>
                                        </p:tgtEl>
                                        <p:attrNameLst>
                                          <p:attrName>ppt_x</p:attrName>
                                        </p:attrNameLst>
                                      </p:cBhvr>
                                      <p:tavLst>
                                        <p:tav tm="0">
                                          <p:val>
                                            <p:strVal val="#ppt_x-#ppt_w/2"/>
                                          </p:val>
                                        </p:tav>
                                        <p:tav tm="100000">
                                          <p:val>
                                            <p:strVal val="#ppt_x"/>
                                          </p:val>
                                        </p:tav>
                                      </p:tavLst>
                                    </p:anim>
                                    <p:anim calcmode="lin" valueType="num">
                                      <p:cBhvr>
                                        <p:cTn id="63" dur="500" fill="hold"/>
                                        <p:tgtEl>
                                          <p:inkTgt spid="_x0000_s1028"/>
                                        </p:tgtEl>
                                        <p:attrNameLst>
                                          <p:attrName>ppt_y</p:attrName>
                                        </p:attrNameLst>
                                      </p:cBhvr>
                                      <p:tavLst>
                                        <p:tav tm="0">
                                          <p:val>
                                            <p:strVal val="#ppt_y"/>
                                          </p:val>
                                        </p:tav>
                                        <p:tav tm="100000">
                                          <p:val>
                                            <p:strVal val="#ppt_y"/>
                                          </p:val>
                                        </p:tav>
                                      </p:tavLst>
                                    </p:anim>
                                    <p:anim calcmode="lin" valueType="num">
                                      <p:cBhvr>
                                        <p:cTn id="64" dur="500" fill="hold"/>
                                        <p:tgtEl>
                                          <p:inkTgt spid="_x0000_s1028"/>
                                        </p:tgtEl>
                                        <p:attrNameLst>
                                          <p:attrName>ppt_w</p:attrName>
                                        </p:attrNameLst>
                                      </p:cBhvr>
                                      <p:tavLst>
                                        <p:tav tm="0">
                                          <p:val>
                                            <p:fltVal val="0"/>
                                          </p:val>
                                        </p:tav>
                                        <p:tav tm="100000">
                                          <p:val>
                                            <p:strVal val="#ppt_w"/>
                                          </p:val>
                                        </p:tav>
                                      </p:tavLst>
                                    </p:anim>
                                    <p:anim calcmode="lin" valueType="num">
                                      <p:cBhvr>
                                        <p:cTn id="65" dur="500" fill="hold"/>
                                        <p:tgtEl>
                                          <p:inkTgt spid="_x0000_s102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3076" grpId="0" build="allAtOnce"/>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6"/>
          <p:cNvPicPr>
            <a:picLocks noChangeAspect="1" noChangeArrowheads="1"/>
          </p:cNvPicPr>
          <p:nvPr/>
        </p:nvPicPr>
        <p:blipFill>
          <a:blip r:embed="rId3"/>
          <a:srcRect l="8569" t="70313" r="54883"/>
          <a:stretch>
            <a:fillRect/>
          </a:stretch>
        </p:blipFill>
        <p:spPr bwMode="auto">
          <a:xfrm>
            <a:off x="1500188" y="642938"/>
            <a:ext cx="6143625" cy="3119437"/>
          </a:xfrm>
          <a:prstGeom prst="rect">
            <a:avLst/>
          </a:prstGeom>
          <a:noFill/>
          <a:ln w="9525">
            <a:noFill/>
            <a:miter lim="800000"/>
            <a:headEnd/>
            <a:tailEnd/>
          </a:ln>
        </p:spPr>
      </p:pic>
      <p:sp>
        <p:nvSpPr>
          <p:cNvPr id="2052" name="TextovéPole 7"/>
          <p:cNvSpPr txBox="1">
            <a:spLocks noChangeArrowheads="1"/>
          </p:cNvSpPr>
          <p:nvPr/>
        </p:nvSpPr>
        <p:spPr bwMode="auto">
          <a:xfrm>
            <a:off x="1571625" y="4143375"/>
            <a:ext cx="6072188" cy="1477963"/>
          </a:xfrm>
          <a:prstGeom prst="rect">
            <a:avLst/>
          </a:prstGeom>
          <a:noFill/>
          <a:ln w="9525">
            <a:noFill/>
            <a:miter lim="800000"/>
            <a:headEnd/>
            <a:tailEnd/>
          </a:ln>
        </p:spPr>
        <p:txBody>
          <a:bodyPr>
            <a:spAutoFit/>
          </a:bodyPr>
          <a:lstStyle/>
          <a:p>
            <a:pPr algn="ctr"/>
            <a:r>
              <a:rPr lang="sk-SK">
                <a:latin typeface="Calibri" pitchFamily="34" charset="0"/>
              </a:rPr>
              <a:t>Z ďalšej ponuky vyberieme – farbu rukopisu.  Dá sa navoliť pri každom pere. Text alebo čarbanica sa dá odstrániť ak klikneme v tabuľke </a:t>
            </a:r>
            <a:r>
              <a:rPr lang="sk-SK" b="1">
                <a:solidFill>
                  <a:srgbClr val="FF0000"/>
                </a:solidFill>
                <a:latin typeface="Calibri" pitchFamily="34" charset="0"/>
              </a:rPr>
              <a:t>na gumu. </a:t>
            </a:r>
            <a:r>
              <a:rPr lang="sk-SK">
                <a:latin typeface="Calibri" pitchFamily="34" charset="0"/>
              </a:rPr>
              <a:t>Dá sa kliknúť presne na určitý napísaný tvar, alebo sa dá zmazať všetko naraz kliknutím na </a:t>
            </a:r>
            <a:r>
              <a:rPr lang="sk-SK" b="1">
                <a:solidFill>
                  <a:srgbClr val="FF0000"/>
                </a:solidFill>
                <a:latin typeface="Calibri" pitchFamily="34" charset="0"/>
              </a:rPr>
              <a:t>vymazať rukopis na snímke</a:t>
            </a:r>
            <a:r>
              <a:rPr lang="sk-SK">
                <a:latin typeface="Calibri" pitchFamily="34" charset="0"/>
              </a:rPr>
              <a:t> .  Teraz niekoľko námetov na využitie pera.                </a:t>
            </a:r>
          </a:p>
        </p:txBody>
      </p:sp>
      <p:sp>
        <p:nvSpPr>
          <p:cNvPr id="9" name="Elipsa 8"/>
          <p:cNvSpPr/>
          <p:nvPr/>
        </p:nvSpPr>
        <p:spPr>
          <a:xfrm>
            <a:off x="1571625" y="1928813"/>
            <a:ext cx="3071813" cy="1071562"/>
          </a:xfrm>
          <a:prstGeom prst="ellipse">
            <a:avLst/>
          </a:prstGeom>
          <a:solidFill>
            <a:schemeClr val="accent2">
              <a:alpha val="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k-SK"/>
          </a:p>
        </p:txBody>
      </p:sp>
      <p:sp>
        <p:nvSpPr>
          <p:cNvPr id="10" name="Elipsa 9"/>
          <p:cNvSpPr/>
          <p:nvPr/>
        </p:nvSpPr>
        <p:spPr>
          <a:xfrm>
            <a:off x="4643438" y="1143000"/>
            <a:ext cx="3071812" cy="2786063"/>
          </a:xfrm>
          <a:prstGeom prst="ellipse">
            <a:avLst/>
          </a:prstGeom>
          <a:solidFill>
            <a:schemeClr val="accent2">
              <a:alpha val="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k-SK"/>
          </a:p>
        </p:txBody>
      </p:sp>
      <p:sp>
        <p:nvSpPr>
          <p:cNvPr id="6" name="Šipka doprava 5">
            <a:hlinkClick r:id="" action="ppaction://hlinkshowjump?jump=nextslide"/>
          </p:cNvPr>
          <p:cNvSpPr/>
          <p:nvPr/>
        </p:nvSpPr>
        <p:spPr>
          <a:xfrm>
            <a:off x="7215206" y="5786454"/>
            <a:ext cx="1714512" cy="857256"/>
          </a:xfrm>
          <a:prstGeom prst="rightArrow">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k-SK"/>
          </a:p>
        </p:txBody>
      </p:sp>
    </p:spTree>
  </p:cSld>
  <p:clrMapOvr>
    <a:masterClrMapping/>
  </p:clrMapOvr>
  <p:transition advClick="0"/>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6" descr="C:\Documents and Settings\Uzivatel\Desktop\textúry, vzory na diplomy\vystrihovačky\PT (8).gif"/>
          <p:cNvPicPr>
            <a:picLocks noChangeAspect="1" noChangeArrowheads="1"/>
          </p:cNvPicPr>
          <p:nvPr/>
        </p:nvPicPr>
        <p:blipFill>
          <a:blip r:embed="rId3"/>
          <a:srcRect/>
          <a:stretch>
            <a:fillRect/>
          </a:stretch>
        </p:blipFill>
        <p:spPr bwMode="auto">
          <a:xfrm>
            <a:off x="0" y="0"/>
            <a:ext cx="9144000" cy="6600825"/>
          </a:xfrm>
          <a:prstGeom prst="rect">
            <a:avLst/>
          </a:prstGeom>
          <a:noFill/>
          <a:ln w="9525">
            <a:noFill/>
            <a:miter lim="800000"/>
            <a:headEnd/>
            <a:tailEnd/>
          </a:ln>
        </p:spPr>
      </p:pic>
      <p:sp>
        <p:nvSpPr>
          <p:cNvPr id="3076" name="TextovéPole 7"/>
          <p:cNvSpPr txBox="1">
            <a:spLocks noChangeArrowheads="1"/>
          </p:cNvSpPr>
          <p:nvPr/>
        </p:nvSpPr>
        <p:spPr bwMode="auto">
          <a:xfrm>
            <a:off x="0" y="5143500"/>
            <a:ext cx="5357813" cy="646113"/>
          </a:xfrm>
          <a:prstGeom prst="rect">
            <a:avLst/>
          </a:prstGeom>
          <a:noFill/>
          <a:ln w="9525">
            <a:noFill/>
            <a:miter lim="800000"/>
            <a:headEnd/>
            <a:tailEnd/>
          </a:ln>
        </p:spPr>
        <p:txBody>
          <a:bodyPr>
            <a:spAutoFit/>
          </a:bodyPr>
          <a:lstStyle/>
          <a:p>
            <a:pPr algn="ctr"/>
            <a:r>
              <a:rPr lang="sk-SK">
                <a:latin typeface="Calibri" pitchFamily="34" charset="0"/>
              </a:rPr>
              <a:t>...ak máte chuť a náladu, </a:t>
            </a:r>
          </a:p>
          <a:p>
            <a:pPr algn="ctr"/>
            <a:r>
              <a:rPr lang="sk-SK">
                <a:latin typeface="Calibri" pitchFamily="34" charset="0"/>
              </a:rPr>
              <a:t>tak si teraz vyskúšajte  dokresliť pavučinku.</a:t>
            </a:r>
          </a:p>
        </p:txBody>
      </p:sp>
      <p:sp>
        <p:nvSpPr>
          <p:cNvPr id="5" name="Šipka doprava 4">
            <a:hlinkClick r:id="" action="ppaction://hlinkshowjump?jump=nextslide"/>
          </p:cNvPr>
          <p:cNvSpPr/>
          <p:nvPr/>
        </p:nvSpPr>
        <p:spPr>
          <a:xfrm>
            <a:off x="5500694" y="5786454"/>
            <a:ext cx="1714512" cy="857256"/>
          </a:xfrm>
          <a:prstGeom prst="rightArrow">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k-SK"/>
          </a:p>
        </p:txBody>
      </p:sp>
    </p:spTree>
  </p:cSld>
  <p:clrMapOvr>
    <a:masterClrMapping/>
  </p:clrMapOvr>
  <p:transition advClick="0"/>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7" descr="C:\Documents and Settings\Uzivatel\Desktop\textúry, vzory na diplomy\vystrihovačky\PT (7).gif"/>
          <p:cNvPicPr>
            <a:picLocks noChangeAspect="1" noChangeArrowheads="1"/>
          </p:cNvPicPr>
          <p:nvPr/>
        </p:nvPicPr>
        <p:blipFill>
          <a:blip r:embed="rId2"/>
          <a:srcRect/>
          <a:stretch>
            <a:fillRect/>
          </a:stretch>
        </p:blipFill>
        <p:spPr bwMode="auto">
          <a:xfrm>
            <a:off x="1214438" y="600075"/>
            <a:ext cx="6953250" cy="5114925"/>
          </a:xfrm>
          <a:prstGeom prst="rect">
            <a:avLst/>
          </a:prstGeom>
          <a:noFill/>
          <a:ln w="9525">
            <a:noFill/>
            <a:miter lim="800000"/>
            <a:headEnd/>
            <a:tailEnd/>
          </a:ln>
        </p:spPr>
      </p:pic>
      <p:sp>
        <p:nvSpPr>
          <p:cNvPr id="7171" name="TextovéPole 7"/>
          <p:cNvSpPr txBox="1">
            <a:spLocks noChangeArrowheads="1"/>
          </p:cNvSpPr>
          <p:nvPr/>
        </p:nvSpPr>
        <p:spPr bwMode="auto">
          <a:xfrm>
            <a:off x="2000250" y="5643563"/>
            <a:ext cx="5000625" cy="369887"/>
          </a:xfrm>
          <a:prstGeom prst="rect">
            <a:avLst/>
          </a:prstGeom>
          <a:noFill/>
          <a:ln w="9525">
            <a:noFill/>
            <a:miter lim="800000"/>
            <a:headEnd/>
            <a:tailEnd/>
          </a:ln>
        </p:spPr>
        <p:txBody>
          <a:bodyPr>
            <a:spAutoFit/>
          </a:bodyPr>
          <a:lstStyle/>
          <a:p>
            <a:pPr algn="ctr"/>
            <a:r>
              <a:rPr lang="sk-SK">
                <a:latin typeface="Calibri" pitchFamily="34" charset="0"/>
              </a:rPr>
              <a:t>...alebo môžete dokresliť rybke kamarátky...</a:t>
            </a:r>
          </a:p>
        </p:txBody>
      </p:sp>
      <p:sp>
        <p:nvSpPr>
          <p:cNvPr id="4" name="Šipka doprava 3">
            <a:hlinkClick r:id="" action="ppaction://hlinkshowjump?jump=nextslide"/>
          </p:cNvPr>
          <p:cNvSpPr/>
          <p:nvPr/>
        </p:nvSpPr>
        <p:spPr>
          <a:xfrm>
            <a:off x="7215206" y="5786454"/>
            <a:ext cx="1714512" cy="857256"/>
          </a:xfrm>
          <a:prstGeom prst="rightArrow">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k-SK"/>
          </a:p>
        </p:txBody>
      </p:sp>
    </p:spTree>
  </p:cSld>
  <p:clrMapOvr>
    <a:masterClrMapping/>
  </p:clrMapOvr>
  <p:transition advClick="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1571604" y="642918"/>
            <a:ext cx="2857520" cy="3429024"/>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k-SK" sz="9600" dirty="0"/>
              <a:t>A</a:t>
            </a:r>
          </a:p>
          <a:p>
            <a:pPr algn="ctr">
              <a:defRPr/>
            </a:pPr>
            <a:r>
              <a:rPr lang="sk-SK" sz="9600" dirty="0"/>
              <a:t>a</a:t>
            </a:r>
          </a:p>
        </p:txBody>
      </p:sp>
      <p:sp>
        <p:nvSpPr>
          <p:cNvPr id="3" name="Obdélník 2"/>
          <p:cNvSpPr/>
          <p:nvPr/>
        </p:nvSpPr>
        <p:spPr>
          <a:xfrm>
            <a:off x="4929190" y="642918"/>
            <a:ext cx="2857520" cy="3429024"/>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k-SK"/>
          </a:p>
        </p:txBody>
      </p:sp>
      <p:sp>
        <p:nvSpPr>
          <p:cNvPr id="8200" name="TextovéPole 3"/>
          <p:cNvSpPr txBox="1">
            <a:spLocks noChangeArrowheads="1"/>
          </p:cNvSpPr>
          <p:nvPr/>
        </p:nvSpPr>
        <p:spPr bwMode="auto">
          <a:xfrm>
            <a:off x="1285875" y="285750"/>
            <a:ext cx="6715125" cy="369888"/>
          </a:xfrm>
          <a:prstGeom prst="rect">
            <a:avLst/>
          </a:prstGeom>
          <a:noFill/>
          <a:ln w="9525">
            <a:noFill/>
            <a:miter lim="800000"/>
            <a:headEnd/>
            <a:tailEnd/>
          </a:ln>
        </p:spPr>
        <p:txBody>
          <a:bodyPr>
            <a:spAutoFit/>
          </a:bodyPr>
          <a:lstStyle/>
          <a:p>
            <a:pPr algn="ctr"/>
            <a:r>
              <a:rPr lang="sk-SK"/>
              <a:t>Napíš písané písmenko. A</a:t>
            </a:r>
          </a:p>
        </p:txBody>
      </p:sp>
      <p:sp>
        <p:nvSpPr>
          <p:cNvPr id="5" name="Zaoblený obdélník 4"/>
          <p:cNvSpPr/>
          <p:nvPr/>
        </p:nvSpPr>
        <p:spPr>
          <a:xfrm>
            <a:off x="1571604" y="5214950"/>
            <a:ext cx="2928958" cy="1214446"/>
          </a:xfrm>
          <a:prstGeom prst="roundRect">
            <a:avLst/>
          </a:prstGeom>
          <a:solidFill>
            <a:schemeClr val="accent2"/>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sk-SK" sz="7200" dirty="0"/>
              <a:t>  4     3</a:t>
            </a:r>
          </a:p>
        </p:txBody>
      </p:sp>
      <p:sp>
        <p:nvSpPr>
          <p:cNvPr id="6" name="Zaoblený obdélník 5"/>
          <p:cNvSpPr/>
          <p:nvPr/>
        </p:nvSpPr>
        <p:spPr>
          <a:xfrm>
            <a:off x="4929190" y="5214950"/>
            <a:ext cx="2928958" cy="1214446"/>
          </a:xfrm>
          <a:prstGeom prst="roundRect">
            <a:avLst/>
          </a:prstGeom>
          <a:solidFill>
            <a:schemeClr val="accent2"/>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k-SK"/>
          </a:p>
        </p:txBody>
      </p:sp>
      <p:sp>
        <p:nvSpPr>
          <p:cNvPr id="8207" name="TextovéPole 6"/>
          <p:cNvSpPr txBox="1">
            <a:spLocks noChangeArrowheads="1"/>
          </p:cNvSpPr>
          <p:nvPr/>
        </p:nvSpPr>
        <p:spPr bwMode="auto">
          <a:xfrm>
            <a:off x="1285875" y="4559300"/>
            <a:ext cx="6715125" cy="369888"/>
          </a:xfrm>
          <a:prstGeom prst="rect">
            <a:avLst/>
          </a:prstGeom>
          <a:noFill/>
          <a:ln w="9525">
            <a:noFill/>
            <a:miter lim="800000"/>
            <a:headEnd/>
            <a:tailEnd/>
          </a:ln>
        </p:spPr>
        <p:txBody>
          <a:bodyPr>
            <a:spAutoFit/>
          </a:bodyPr>
          <a:lstStyle/>
          <a:p>
            <a:pPr algn="ctr"/>
            <a:r>
              <a:rPr lang="sk-SK"/>
              <a:t>Vpíš bodky do prázdneho domina podľa predlohy.</a:t>
            </a:r>
          </a:p>
        </p:txBody>
      </p:sp>
      <p:cxnSp>
        <p:nvCxnSpPr>
          <p:cNvPr id="9" name="Přímá spojovací čára 8"/>
          <p:cNvCxnSpPr>
            <a:stCxn id="0" idx="0"/>
            <a:endCxn id="0" idx="2"/>
          </p:cNvCxnSpPr>
          <p:nvPr/>
        </p:nvCxnSpPr>
        <p:spPr>
          <a:xfrm rot="16200000" flipH="1">
            <a:off x="2428875" y="5822950"/>
            <a:ext cx="1214438" cy="1588"/>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Přímá spojovací čára 15"/>
          <p:cNvCxnSpPr/>
          <p:nvPr/>
        </p:nvCxnSpPr>
        <p:spPr>
          <a:xfrm rot="16200000" flipH="1">
            <a:off x="5751513" y="5821363"/>
            <a:ext cx="1214437" cy="1587"/>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advClick="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60" name="TextovéPole 7"/>
          <p:cNvSpPr txBox="1">
            <a:spLocks noChangeArrowheads="1"/>
          </p:cNvSpPr>
          <p:nvPr/>
        </p:nvSpPr>
        <p:spPr bwMode="auto">
          <a:xfrm>
            <a:off x="2000250" y="5643563"/>
            <a:ext cx="5000625" cy="369887"/>
          </a:xfrm>
          <a:prstGeom prst="rect">
            <a:avLst/>
          </a:prstGeom>
          <a:noFill/>
          <a:ln w="9525">
            <a:noFill/>
            <a:miter lim="800000"/>
            <a:headEnd/>
            <a:tailEnd/>
          </a:ln>
        </p:spPr>
        <p:txBody>
          <a:bodyPr>
            <a:spAutoFit/>
          </a:bodyPr>
          <a:lstStyle/>
          <a:p>
            <a:pPr algn="ctr"/>
            <a:r>
              <a:rPr lang="sk-SK">
                <a:latin typeface="Calibri" pitchFamily="34" charset="0"/>
              </a:rPr>
              <a:t>...alebo si môžete nakresliť svoj obrázok...</a:t>
            </a:r>
          </a:p>
        </p:txBody>
      </p:sp>
      <p:sp>
        <p:nvSpPr>
          <p:cNvPr id="3" name="Šipka doprava 2">
            <a:hlinkClick r:id="" action="ppaction://hlinkshowjump?jump=nextslide"/>
          </p:cNvPr>
          <p:cNvSpPr/>
          <p:nvPr/>
        </p:nvSpPr>
        <p:spPr>
          <a:xfrm>
            <a:off x="7215206" y="142852"/>
            <a:ext cx="1714512" cy="857256"/>
          </a:xfrm>
          <a:prstGeom prst="rightArrow">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k-SK"/>
          </a:p>
        </p:txBody>
      </p:sp>
    </p:spTree>
  </p:cSld>
  <p:clrMapOvr>
    <a:masterClrMapping/>
  </p:clrMapOvr>
  <p:transition advClick="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ovéPole 7"/>
          <p:cNvSpPr txBox="1">
            <a:spLocks noChangeArrowheads="1"/>
          </p:cNvSpPr>
          <p:nvPr/>
        </p:nvSpPr>
        <p:spPr bwMode="auto">
          <a:xfrm>
            <a:off x="71438" y="142875"/>
            <a:ext cx="8858250" cy="830263"/>
          </a:xfrm>
          <a:prstGeom prst="rect">
            <a:avLst/>
          </a:prstGeom>
          <a:noFill/>
          <a:ln w="9525">
            <a:noFill/>
            <a:miter lim="800000"/>
            <a:headEnd/>
            <a:tailEnd/>
          </a:ln>
        </p:spPr>
        <p:txBody>
          <a:bodyPr>
            <a:spAutoFit/>
          </a:bodyPr>
          <a:lstStyle/>
          <a:p>
            <a:pPr algn="ctr"/>
            <a:r>
              <a:rPr lang="sk-SK" sz="2400">
                <a:latin typeface="Calibri" pitchFamily="34" charset="0"/>
              </a:rPr>
              <a:t>Pri ukončení prezentácie sa vás program spýta, či chcete ponechať vaše čarbacie výtvory. To je už na vás, ako sa rozhodnete. </a:t>
            </a:r>
          </a:p>
        </p:txBody>
      </p:sp>
      <p:pic>
        <p:nvPicPr>
          <p:cNvPr id="7171" name="Picture 3"/>
          <p:cNvPicPr>
            <a:picLocks noChangeAspect="1" noChangeArrowheads="1"/>
          </p:cNvPicPr>
          <p:nvPr/>
        </p:nvPicPr>
        <p:blipFill>
          <a:blip r:embed="rId2"/>
          <a:srcRect l="8789" r="8593"/>
          <a:stretch>
            <a:fillRect/>
          </a:stretch>
        </p:blipFill>
        <p:spPr bwMode="auto">
          <a:xfrm>
            <a:off x="911237" y="1285860"/>
            <a:ext cx="7304101" cy="5525522"/>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6" name="Šipka doprava 5">
            <a:hlinkClick r:id="" action="ppaction://hlinkshowjump?jump=nextslide"/>
          </p:cNvPr>
          <p:cNvSpPr/>
          <p:nvPr/>
        </p:nvSpPr>
        <p:spPr>
          <a:xfrm>
            <a:off x="7215206" y="5786454"/>
            <a:ext cx="1714512" cy="857256"/>
          </a:xfrm>
          <a:prstGeom prst="rightArrow">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k-SK"/>
          </a:p>
        </p:txBody>
      </p:sp>
      <p:sp>
        <p:nvSpPr>
          <p:cNvPr id="7" name="Elipsa 6"/>
          <p:cNvSpPr/>
          <p:nvPr/>
        </p:nvSpPr>
        <p:spPr>
          <a:xfrm>
            <a:off x="3786188" y="4214813"/>
            <a:ext cx="1571625" cy="500062"/>
          </a:xfrm>
          <a:prstGeom prst="ellipse">
            <a:avLst/>
          </a:prstGeom>
          <a:solidFill>
            <a:schemeClr val="accent2">
              <a:alpha val="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k-SK"/>
          </a:p>
        </p:txBody>
      </p:sp>
    </p:spTree>
  </p:cSld>
  <p:clrMapOvr>
    <a:masterClrMapping/>
  </p:clrMapOvr>
  <p:transition advClick="0"/>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ovéPole 7"/>
          <p:cNvSpPr txBox="1">
            <a:spLocks noChangeArrowheads="1"/>
          </p:cNvSpPr>
          <p:nvPr/>
        </p:nvSpPr>
        <p:spPr bwMode="auto">
          <a:xfrm>
            <a:off x="142875" y="500063"/>
            <a:ext cx="8858250" cy="5016500"/>
          </a:xfrm>
          <a:prstGeom prst="rect">
            <a:avLst/>
          </a:prstGeom>
          <a:noFill/>
          <a:ln w="9525">
            <a:noFill/>
            <a:miter lim="800000"/>
            <a:headEnd/>
            <a:tailEnd/>
          </a:ln>
        </p:spPr>
        <p:txBody>
          <a:bodyPr>
            <a:spAutoFit/>
          </a:bodyPr>
          <a:lstStyle/>
          <a:p>
            <a:pPr algn="ctr"/>
            <a:r>
              <a:rPr lang="sk-SK" sz="3200">
                <a:latin typeface="Calibri" pitchFamily="34" charset="0"/>
              </a:rPr>
              <a:t>Čarbanice sa dajú vymazať aj po ďalšom otvorení prezentácie. Využitie tohto nástroja ponechám na vás. My budeme s deťmi na informatickej výchove pracovať aj s PL, ktoré som dovtedy len tlačila. Už budeme môcť pracovať  aj s grafickým perom, </a:t>
            </a:r>
          </a:p>
          <a:p>
            <a:pPr algn="ctr"/>
            <a:r>
              <a:rPr lang="sk-SK" sz="3200">
                <a:latin typeface="Calibri" pitchFamily="34" charset="0"/>
              </a:rPr>
              <a:t>z čoho budú mať určite radosť naše deti. Ak niekto využívate tento nástroj iným spôsobom, budem rada, ak napíšete svoje nápady do komentára.</a:t>
            </a:r>
          </a:p>
          <a:p>
            <a:pPr algn="ctr"/>
            <a:r>
              <a:rPr lang="sk-SK" sz="3200">
                <a:latin typeface="Calibri" pitchFamily="34" charset="0"/>
              </a:rPr>
              <a:t>Prajem veľa chuti do práce!     E.M.</a:t>
            </a:r>
          </a:p>
          <a:p>
            <a:pPr algn="ctr"/>
            <a:endParaRPr lang="sk-SK" sz="3200">
              <a:latin typeface="Calibri" pitchFamily="34" charset="0"/>
            </a:endParaRPr>
          </a:p>
        </p:txBody>
      </p:sp>
      <p:pic>
        <p:nvPicPr>
          <p:cNvPr id="10243" name="Picture 14" descr="C:\Documents and Settings\Uzivatel\Desktop\priečinky\sm.gif"/>
          <p:cNvPicPr>
            <a:picLocks noChangeAspect="1" noChangeArrowheads="1"/>
          </p:cNvPicPr>
          <p:nvPr/>
        </p:nvPicPr>
        <p:blipFill>
          <a:blip r:embed="rId2"/>
          <a:srcRect/>
          <a:stretch>
            <a:fillRect/>
          </a:stretch>
        </p:blipFill>
        <p:spPr bwMode="auto">
          <a:xfrm>
            <a:off x="4000500" y="5500688"/>
            <a:ext cx="1190625" cy="985837"/>
          </a:xfrm>
          <a:prstGeom prst="rect">
            <a:avLst/>
          </a:prstGeom>
          <a:noFill/>
          <a:ln w="9525">
            <a:noFill/>
            <a:miter lim="800000"/>
            <a:headEnd/>
            <a:tailEnd/>
          </a:ln>
        </p:spPr>
      </p:pic>
    </p:spTree>
  </p:cSld>
  <p:clrMapOvr>
    <a:masterClrMapping/>
  </p:clrMapOvr>
  <p:transition advClick="0"/>
  <p:timing>
    <p:tnLst>
      <p:par>
        <p:cTn id="1" dur="indefinite" restart="never" nodeType="tmRoot"/>
      </p:par>
    </p:tnLst>
  </p:timing>
</p:sld>
</file>

<file path=ppt/theme/theme1.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253</TotalTime>
  <Words>334</Words>
  <PresentationFormat>Předvádění na obrazovce (4:3)</PresentationFormat>
  <Paragraphs>26</Paragraphs>
  <Slides>9</Slides>
  <Notes>0</Notes>
  <HiddenSlides>0</HiddenSlides>
  <MMClips>0</MMClips>
  <ScaleCrop>false</ScaleCrop>
  <HeadingPairs>
    <vt:vector size="6" baseType="variant">
      <vt:variant>
        <vt:lpstr>Použitá písma</vt:lpstr>
      </vt:variant>
      <vt:variant>
        <vt:i4>3</vt:i4>
      </vt:variant>
      <vt:variant>
        <vt:lpstr>Motiv</vt:lpstr>
      </vt:variant>
      <vt:variant>
        <vt:i4>1</vt:i4>
      </vt:variant>
      <vt:variant>
        <vt:lpstr>Nadpisy snímků</vt:lpstr>
      </vt:variant>
      <vt:variant>
        <vt:i4>9</vt:i4>
      </vt:variant>
    </vt:vector>
  </HeadingPairs>
  <TitlesOfParts>
    <vt:vector size="13" baseType="lpstr">
      <vt:lpstr>Arial</vt:lpstr>
      <vt:lpstr>Calibri</vt:lpstr>
      <vt:lpstr>Comic Sans MS</vt:lpstr>
      <vt:lpstr>Motiv sady Office</vt:lpstr>
      <vt:lpstr>Snímek 1</vt:lpstr>
      <vt:lpstr>Snímek 2</vt:lpstr>
      <vt:lpstr>Snímek 3</vt:lpstr>
      <vt:lpstr>Snímek 4</vt:lpstr>
      <vt:lpstr>Snímek 5</vt:lpstr>
      <vt:lpstr>Snímek 6</vt:lpstr>
      <vt:lpstr>Snímek 7</vt:lpstr>
      <vt:lpstr>Snímek 8</vt:lpstr>
      <vt:lpstr>Snímek 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Snímek 1</dc:title>
  <cp:lastModifiedBy>Elena Maninová</cp:lastModifiedBy>
  <cp:revision>130</cp:revision>
  <dcterms:modified xsi:type="dcterms:W3CDTF">2012-05-12T12:55:02Z</dcterms:modified>
</cp:coreProperties>
</file>